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4" r:id="rId2"/>
    <p:sldId id="270" r:id="rId3"/>
    <p:sldId id="269"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a:srgbClr val="919195"/>
    <a:srgbClr val="F1931C"/>
    <a:srgbClr val="9496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10" autoAdjust="0"/>
    <p:restoredTop sz="94660"/>
  </p:normalViewPr>
  <p:slideViewPr>
    <p:cSldViewPr snapToGrid="0" showGuides="1">
      <p:cViewPr>
        <p:scale>
          <a:sx n="133" d="100"/>
          <a:sy n="133" d="100"/>
        </p:scale>
        <p:origin x="120" y="312"/>
      </p:cViewPr>
      <p:guideLst>
        <p:guide orient="horz" pos="2160"/>
        <p:guide pos="3840"/>
        <p:guide pos="73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AB761-8CEB-478F-A91B-E0F6FC4C387B}" type="datetimeFigureOut">
              <a:rPr lang="en-US" smtClean="0"/>
              <a:t>9/29/16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08AE3-7EFC-4A01-B213-ADA2E1E4570A}" type="slidenum">
              <a:rPr lang="en-US" smtClean="0"/>
              <a:t>‹#›</a:t>
            </a:fld>
            <a:endParaRPr lang="en-US"/>
          </a:p>
        </p:txBody>
      </p:sp>
    </p:spTree>
    <p:extLst>
      <p:ext uri="{BB962C8B-B14F-4D97-AF65-F5344CB8AC3E}">
        <p14:creationId xmlns:p14="http://schemas.microsoft.com/office/powerpoint/2010/main" val="4263253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3" name="Title 1"/>
          <p:cNvSpPr txBox="1">
            <a:spLocks/>
          </p:cNvSpPr>
          <p:nvPr userDrawn="1"/>
        </p:nvSpPr>
        <p:spPr>
          <a:xfrm>
            <a:off x="2438399" y="2153498"/>
            <a:ext cx="5400000" cy="1065384"/>
          </a:xfrm>
          <a:prstGeom prst="rect">
            <a:avLst/>
          </a:prstGeom>
        </p:spPr>
        <p:txBody>
          <a:bodyPr vert="horz" lIns="91440" tIns="0" rIns="91440" bIns="0" rtlCol="0" anchor="b">
            <a:noAutofit/>
          </a:bodyPr>
          <a:lstStyle>
            <a:lvl1pPr algn="l"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pPr>
              <a:lnSpc>
                <a:spcPct val="70000"/>
              </a:lnSpc>
            </a:pPr>
            <a:r>
              <a:rPr lang="en-US" dirty="0" smtClean="0"/>
              <a:t>Click to edit Master title style</a:t>
            </a:r>
            <a:endParaRPr lang="en-US" dirty="0"/>
          </a:p>
        </p:txBody>
      </p:sp>
      <p:sp>
        <p:nvSpPr>
          <p:cNvPr id="24" name="Subtitle 2"/>
          <p:cNvSpPr txBox="1">
            <a:spLocks/>
          </p:cNvSpPr>
          <p:nvPr userDrawn="1"/>
        </p:nvSpPr>
        <p:spPr>
          <a:xfrm>
            <a:off x="2438400" y="3228922"/>
            <a:ext cx="6308959" cy="47769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800"/>
              </a:spcAft>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0"/>
              </a:spcBef>
              <a:spcAft>
                <a:spcPts val="8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0"/>
              </a:spcBef>
              <a:spcAft>
                <a:spcPts val="8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0"/>
              </a:spcBef>
              <a:spcAft>
                <a:spcPts val="8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Click to edit Master subtitle style</a:t>
            </a:r>
            <a:endParaRPr lang="en-US" dirty="0"/>
          </a:p>
        </p:txBody>
      </p:sp>
      <p:sp>
        <p:nvSpPr>
          <p:cNvPr id="5" name="TextBox 4"/>
          <p:cNvSpPr txBox="1"/>
          <p:nvPr userDrawn="1"/>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pic>
        <p:nvPicPr>
          <p:cNvPr id="45" name="Picture 4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333282"/>
            <a:ext cx="2072267" cy="1087360"/>
          </a:xfrm>
          <a:prstGeom prst="rect">
            <a:avLst/>
          </a:prstGeom>
        </p:spPr>
      </p:pic>
      <p:pic>
        <p:nvPicPr>
          <p:cNvPr id="46" name="Picture 4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3290156"/>
            <a:ext cx="1067964" cy="1092236"/>
          </a:xfrm>
          <a:prstGeom prst="rect">
            <a:avLst/>
          </a:prstGeom>
        </p:spPr>
      </p:pic>
      <p:pic>
        <p:nvPicPr>
          <p:cNvPr id="47" name="Picture 4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09694" y="2011835"/>
            <a:ext cx="1274275" cy="2370556"/>
          </a:xfrm>
          <a:prstGeom prst="rect">
            <a:avLst/>
          </a:prstGeom>
        </p:spPr>
      </p:pic>
      <p:sp>
        <p:nvSpPr>
          <p:cNvPr id="48" name="Rectangle 47"/>
          <p:cNvSpPr>
            <a:spLocks noChangeAspect="1"/>
          </p:cNvSpPr>
          <p:nvPr userDrawn="1"/>
        </p:nvSpPr>
        <p:spPr>
          <a:xfrm>
            <a:off x="2432273" y="1996495"/>
            <a:ext cx="9231728" cy="238589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51" name="Picture 5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76215" y="2003407"/>
            <a:ext cx="691749" cy="1241913"/>
          </a:xfrm>
          <a:prstGeom prst="rect">
            <a:avLst/>
          </a:prstGeom>
        </p:spPr>
      </p:pic>
      <p:pic>
        <p:nvPicPr>
          <p:cNvPr id="52" name="Picture 5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09694" y="260256"/>
            <a:ext cx="1274275" cy="1707124"/>
          </a:xfrm>
          <a:prstGeom prst="rect">
            <a:avLst/>
          </a:prstGeom>
        </p:spPr>
      </p:pic>
      <p:sp>
        <p:nvSpPr>
          <p:cNvPr id="55" name="Title 1"/>
          <p:cNvSpPr>
            <a:spLocks noGrp="1"/>
          </p:cNvSpPr>
          <p:nvPr userDrawn="1">
            <p:ph type="ctrTitle"/>
          </p:nvPr>
        </p:nvSpPr>
        <p:spPr>
          <a:xfrm>
            <a:off x="2446137" y="2777767"/>
            <a:ext cx="6300000" cy="1065384"/>
          </a:xfrm>
        </p:spPr>
        <p:txBody>
          <a:bodyPr vert="horz" lIns="91440" tIns="0" rIns="91440" bIns="0" rtlCol="0" anchor="b">
            <a:noAutofit/>
          </a:bodyPr>
          <a:lstStyle>
            <a:lvl1pPr>
              <a:lnSpc>
                <a:spcPct val="220000"/>
              </a:lnSpc>
              <a:defRPr lang="en-US" sz="3600" dirty="0">
                <a:solidFill>
                  <a:schemeClr val="bg1"/>
                </a:solidFill>
              </a:defRPr>
            </a:lvl1pPr>
          </a:lstStyle>
          <a:p>
            <a:pPr lvl="0">
              <a:lnSpc>
                <a:spcPct val="70000"/>
              </a:lnSpc>
            </a:pPr>
            <a:r>
              <a:rPr lang="en-US" smtClean="0"/>
              <a:t>Click to edit Master title style</a:t>
            </a:r>
            <a:endParaRPr lang="en-US" dirty="0"/>
          </a:p>
        </p:txBody>
      </p:sp>
      <p:sp>
        <p:nvSpPr>
          <p:cNvPr id="56" name="Subtitle 2"/>
          <p:cNvSpPr>
            <a:spLocks noGrp="1"/>
          </p:cNvSpPr>
          <p:nvPr userDrawn="1">
            <p:ph type="subTitle" idx="1"/>
          </p:nvPr>
        </p:nvSpPr>
        <p:spPr>
          <a:xfrm>
            <a:off x="2446138" y="3853191"/>
            <a:ext cx="6300000"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578824" y="6468340"/>
            <a:ext cx="1817624" cy="135322"/>
          </a:xfrm>
          <a:prstGeom prst="rect">
            <a:avLst/>
          </a:prstGeom>
        </p:spPr>
      </p:pic>
      <p:pic>
        <p:nvPicPr>
          <p:cNvPr id="20" name="Picture 1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Tree>
    <p:extLst>
      <p:ext uri="{BB962C8B-B14F-4D97-AF65-F5344CB8AC3E}">
        <p14:creationId xmlns:p14="http://schemas.microsoft.com/office/powerpoint/2010/main" val="18077226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6"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2408452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Tree>
    <p:extLst>
      <p:ext uri="{BB962C8B-B14F-4D97-AF65-F5344CB8AC3E}">
        <p14:creationId xmlns:p14="http://schemas.microsoft.com/office/powerpoint/2010/main" val="14091295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8" name="Content Placeholder 2"/>
          <p:cNvSpPr>
            <a:spLocks noGrp="1"/>
          </p:cNvSpPr>
          <p:nvPr>
            <p:ph idx="1"/>
          </p:nvPr>
        </p:nvSpPr>
        <p:spPr>
          <a:xfrm>
            <a:off x="5194348" y="987426"/>
            <a:ext cx="6480000" cy="5081257"/>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half" idx="2"/>
          </p:nvPr>
        </p:nvSpPr>
        <p:spPr>
          <a:xfrm>
            <a:off x="514348" y="2201462"/>
            <a:ext cx="4320000" cy="3870377"/>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Title 1"/>
          <p:cNvSpPr>
            <a:spLocks noGrp="1"/>
          </p:cNvSpPr>
          <p:nvPr>
            <p:ph type="title"/>
          </p:nvPr>
        </p:nvSpPr>
        <p:spPr>
          <a:xfrm>
            <a:off x="514348" y="655819"/>
            <a:ext cx="4320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1926373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8" name="Picture Placeholder 2"/>
          <p:cNvSpPr>
            <a:spLocks noGrp="1"/>
          </p:cNvSpPr>
          <p:nvPr>
            <p:ph type="pic" idx="1"/>
          </p:nvPr>
        </p:nvSpPr>
        <p:spPr>
          <a:xfrm>
            <a:off x="5194348" y="975500"/>
            <a:ext cx="6480000" cy="50832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ext Placeholder 3"/>
          <p:cNvSpPr>
            <a:spLocks noGrp="1"/>
          </p:cNvSpPr>
          <p:nvPr>
            <p:ph type="body" sz="half" idx="2"/>
          </p:nvPr>
        </p:nvSpPr>
        <p:spPr>
          <a:xfrm>
            <a:off x="514348" y="2201462"/>
            <a:ext cx="4320000" cy="38664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Title 1"/>
          <p:cNvSpPr>
            <a:spLocks noGrp="1"/>
          </p:cNvSpPr>
          <p:nvPr>
            <p:ph type="title"/>
          </p:nvPr>
        </p:nvSpPr>
        <p:spPr>
          <a:xfrm>
            <a:off x="514348" y="655819"/>
            <a:ext cx="4320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8353745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8"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rgbClr val="919195"/>
                </a:solidFill>
              </a:defRPr>
            </a:lvl1pPr>
          </a:lstStyle>
          <a:p>
            <a:fld id="{CA431686-8DE2-9B43-980D-29AE692D7900}" type="slidenum">
              <a:rPr lang="en-US" smtClean="0"/>
              <a:pPr/>
              <a:t>‹#›</a:t>
            </a:fld>
            <a:endParaRPr lang="en-US" dirty="0"/>
          </a:p>
        </p:txBody>
      </p:sp>
      <p:sp>
        <p:nvSpPr>
          <p:cNvPr id="10" name="Content Placeholder 2"/>
          <p:cNvSpPr>
            <a:spLocks noGrp="1"/>
          </p:cNvSpPr>
          <p:nvPr>
            <p:ph idx="10"/>
          </p:nvPr>
        </p:nvSpPr>
        <p:spPr>
          <a:xfrm>
            <a:off x="514349" y="1465877"/>
            <a:ext cx="11160000" cy="4604723"/>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3609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rgbClr val="919195"/>
                </a:solidFill>
              </a:defRPr>
            </a:lvl1pPr>
          </a:lstStyle>
          <a:p>
            <a:fld id="{CA431686-8DE2-9B43-980D-29AE692D7900}" type="slidenum">
              <a:rPr lang="en-US" smtClean="0"/>
              <a:pPr/>
              <a:t>‹#›</a:t>
            </a:fld>
            <a:endParaRPr lang="en-US" dirty="0"/>
          </a:p>
        </p:txBody>
      </p:sp>
      <p:sp>
        <p:nvSpPr>
          <p:cNvPr id="13" name="Content Placeholder 2"/>
          <p:cNvSpPr>
            <a:spLocks noGrp="1"/>
          </p:cNvSpPr>
          <p:nvPr>
            <p:ph idx="1"/>
          </p:nvPr>
        </p:nvSpPr>
        <p:spPr>
          <a:xfrm>
            <a:off x="514349" y="1893668"/>
            <a:ext cx="11160000" cy="4176931"/>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3559273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3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39" name="Rectangle 38"/>
          <p:cNvSpPr/>
          <p:nvPr userDrawn="1"/>
        </p:nvSpPr>
        <p:spPr>
          <a:xfrm>
            <a:off x="0" y="457200"/>
            <a:ext cx="11664950" cy="54832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userDrawn="1"/>
        </p:nvGrpSpPr>
        <p:grpSpPr>
          <a:xfrm>
            <a:off x="0" y="6050869"/>
            <a:ext cx="11667600" cy="64800"/>
            <a:chOff x="0" y="6050869"/>
            <a:chExt cx="11667600" cy="64800"/>
          </a:xfrm>
        </p:grpSpPr>
        <p:sp>
          <p:nvSpPr>
            <p:cNvPr id="41" name="Rectangle 40"/>
            <p:cNvSpPr/>
            <p:nvPr/>
          </p:nvSpPr>
          <p:spPr>
            <a:xfrm>
              <a:off x="0" y="6050869"/>
              <a:ext cx="11667600"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6050869"/>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a:spLocks noGrp="1"/>
          </p:cNvSpPr>
          <p:nvPr>
            <p:ph type="title"/>
          </p:nvPr>
        </p:nvSpPr>
        <p:spPr>
          <a:xfrm>
            <a:off x="514347" y="1109137"/>
            <a:ext cx="7200000"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44" name="Text Placeholder 2"/>
          <p:cNvSpPr>
            <a:spLocks noGrp="1"/>
          </p:cNvSpPr>
          <p:nvPr>
            <p:ph type="body" idx="1"/>
          </p:nvPr>
        </p:nvSpPr>
        <p:spPr>
          <a:xfrm>
            <a:off x="514348" y="3026738"/>
            <a:ext cx="5325035"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4" name="TextBox 13"/>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617285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3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39" name="Rectangle 38"/>
          <p:cNvSpPr/>
          <p:nvPr userDrawn="1"/>
        </p:nvSpPr>
        <p:spPr>
          <a:xfrm>
            <a:off x="0" y="457200"/>
            <a:ext cx="11664950" cy="54832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userDrawn="1"/>
        </p:nvGrpSpPr>
        <p:grpSpPr>
          <a:xfrm>
            <a:off x="0" y="6050869"/>
            <a:ext cx="11667600" cy="64800"/>
            <a:chOff x="0" y="6050869"/>
            <a:chExt cx="11667600" cy="64800"/>
          </a:xfrm>
        </p:grpSpPr>
        <p:sp>
          <p:nvSpPr>
            <p:cNvPr id="41" name="Rectangle 40"/>
            <p:cNvSpPr/>
            <p:nvPr/>
          </p:nvSpPr>
          <p:spPr>
            <a:xfrm>
              <a:off x="0" y="6050869"/>
              <a:ext cx="11667600"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6050869"/>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a:spLocks noGrp="1"/>
          </p:cNvSpPr>
          <p:nvPr>
            <p:ph type="title"/>
          </p:nvPr>
        </p:nvSpPr>
        <p:spPr>
          <a:xfrm>
            <a:off x="514347" y="1109137"/>
            <a:ext cx="7200000"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44" name="Text Placeholder 2"/>
          <p:cNvSpPr>
            <a:spLocks noGrp="1"/>
          </p:cNvSpPr>
          <p:nvPr>
            <p:ph type="body" idx="1"/>
          </p:nvPr>
        </p:nvSpPr>
        <p:spPr>
          <a:xfrm>
            <a:off x="514348" y="3026738"/>
            <a:ext cx="5325035"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4" name="TextBox 13"/>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296498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3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39" name="Rectangle 38"/>
          <p:cNvSpPr/>
          <p:nvPr userDrawn="1"/>
        </p:nvSpPr>
        <p:spPr>
          <a:xfrm>
            <a:off x="0" y="457200"/>
            <a:ext cx="11664950" cy="5483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userDrawn="1"/>
        </p:nvGrpSpPr>
        <p:grpSpPr>
          <a:xfrm>
            <a:off x="0" y="6050869"/>
            <a:ext cx="11667600" cy="64800"/>
            <a:chOff x="0" y="6050869"/>
            <a:chExt cx="11667600" cy="64800"/>
          </a:xfrm>
        </p:grpSpPr>
        <p:sp>
          <p:nvSpPr>
            <p:cNvPr id="41" name="Rectangle 40"/>
            <p:cNvSpPr/>
            <p:nvPr/>
          </p:nvSpPr>
          <p:spPr>
            <a:xfrm>
              <a:off x="0" y="6050869"/>
              <a:ext cx="11667600"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6050869"/>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a:spLocks noGrp="1"/>
          </p:cNvSpPr>
          <p:nvPr>
            <p:ph type="title"/>
          </p:nvPr>
        </p:nvSpPr>
        <p:spPr>
          <a:xfrm>
            <a:off x="514347" y="1109137"/>
            <a:ext cx="7200000"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44" name="Text Placeholder 2"/>
          <p:cNvSpPr>
            <a:spLocks noGrp="1"/>
          </p:cNvSpPr>
          <p:nvPr>
            <p:ph type="body" idx="1"/>
          </p:nvPr>
        </p:nvSpPr>
        <p:spPr>
          <a:xfrm>
            <a:off x="514348" y="3026738"/>
            <a:ext cx="5325035"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4" name="TextBox 13"/>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20164476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3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39" name="Rectangle 38"/>
          <p:cNvSpPr/>
          <p:nvPr userDrawn="1"/>
        </p:nvSpPr>
        <p:spPr>
          <a:xfrm>
            <a:off x="0" y="457200"/>
            <a:ext cx="11664950" cy="54832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userDrawn="1"/>
        </p:nvGrpSpPr>
        <p:grpSpPr>
          <a:xfrm>
            <a:off x="0" y="6050869"/>
            <a:ext cx="11667600" cy="64800"/>
            <a:chOff x="0" y="6050869"/>
            <a:chExt cx="11667600" cy="64800"/>
          </a:xfrm>
        </p:grpSpPr>
        <p:sp>
          <p:nvSpPr>
            <p:cNvPr id="41" name="Rectangle 40"/>
            <p:cNvSpPr/>
            <p:nvPr/>
          </p:nvSpPr>
          <p:spPr>
            <a:xfrm>
              <a:off x="0" y="6050869"/>
              <a:ext cx="11667600"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6050869"/>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a:spLocks noGrp="1"/>
          </p:cNvSpPr>
          <p:nvPr>
            <p:ph type="title"/>
          </p:nvPr>
        </p:nvSpPr>
        <p:spPr>
          <a:xfrm>
            <a:off x="514347" y="1109137"/>
            <a:ext cx="7200000"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44" name="Text Placeholder 2"/>
          <p:cNvSpPr>
            <a:spLocks noGrp="1"/>
          </p:cNvSpPr>
          <p:nvPr>
            <p:ph type="body" idx="1"/>
          </p:nvPr>
        </p:nvSpPr>
        <p:spPr>
          <a:xfrm>
            <a:off x="514348" y="3026738"/>
            <a:ext cx="5325035"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3" name="TextBox 12"/>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907047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8" name="Content Placeholder 2"/>
          <p:cNvSpPr>
            <a:spLocks noGrp="1"/>
          </p:cNvSpPr>
          <p:nvPr>
            <p:ph sz="half" idx="1"/>
          </p:nvPr>
        </p:nvSpPr>
        <p:spPr>
          <a:xfrm>
            <a:off x="514348" y="1465876"/>
            <a:ext cx="5400000" cy="4604724"/>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9"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10" name="Content Placeholder 2"/>
          <p:cNvSpPr>
            <a:spLocks noGrp="1"/>
          </p:cNvSpPr>
          <p:nvPr>
            <p:ph sz="half" idx="13"/>
          </p:nvPr>
        </p:nvSpPr>
        <p:spPr>
          <a:xfrm>
            <a:off x="6274348" y="1465877"/>
            <a:ext cx="540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0579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10" name="Text Placeholder 2"/>
          <p:cNvSpPr>
            <a:spLocks noGrp="1"/>
          </p:cNvSpPr>
          <p:nvPr>
            <p:ph type="body" idx="1"/>
          </p:nvPr>
        </p:nvSpPr>
        <p:spPr>
          <a:xfrm>
            <a:off x="514348" y="1465877"/>
            <a:ext cx="540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514348" y="2201463"/>
            <a:ext cx="5400000" cy="3869554"/>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12" name="Text Placeholder 4"/>
          <p:cNvSpPr>
            <a:spLocks noGrp="1"/>
          </p:cNvSpPr>
          <p:nvPr>
            <p:ph type="body" sz="quarter" idx="3"/>
          </p:nvPr>
        </p:nvSpPr>
        <p:spPr>
          <a:xfrm>
            <a:off x="6274348" y="1465877"/>
            <a:ext cx="5400000" cy="540000"/>
          </a:xfrm>
        </p:spPr>
        <p:txBody>
          <a:bodyPr vert="horz" lIns="91440" tIns="45720" rIns="91440" bIns="45720" rtlCol="0" anchor="t">
            <a:normAutofit/>
          </a:bodyPr>
          <a:lstStyle>
            <a:lvl1pPr>
              <a:defRPr lang="en-US" sz="1800" b="0" dirty="0" smtClean="0"/>
            </a:lvl1pPr>
          </a:lstStyle>
          <a:p>
            <a:pPr lvl="0"/>
            <a:r>
              <a:rPr lang="en-US" smtClean="0"/>
              <a:t>Click to edit Master text styles</a:t>
            </a:r>
          </a:p>
        </p:txBody>
      </p:sp>
      <p:sp>
        <p:nvSpPr>
          <p:cNvPr id="13" name="Content Placeholder 5"/>
          <p:cNvSpPr>
            <a:spLocks noGrp="1"/>
          </p:cNvSpPr>
          <p:nvPr>
            <p:ph sz="quarter" idx="4"/>
          </p:nvPr>
        </p:nvSpPr>
        <p:spPr>
          <a:xfrm>
            <a:off x="6274348" y="2201462"/>
            <a:ext cx="5400000" cy="38664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14"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3016718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286774"/>
            <a:ext cx="11656756" cy="79657"/>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0" y="287231"/>
            <a:ext cx="612000" cy="79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Placeholder 1"/>
          <p:cNvSpPr>
            <a:spLocks noGrp="1"/>
          </p:cNvSpPr>
          <p:nvPr userDrawn="1">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10" name="Text Placeholder 2"/>
          <p:cNvSpPr>
            <a:spLocks noGrp="1"/>
          </p:cNvSpPr>
          <p:nvPr userDrawn="1">
            <p:ph type="body" idx="1"/>
          </p:nvPr>
        </p:nvSpPr>
        <p:spPr>
          <a:xfrm>
            <a:off x="514347" y="1465877"/>
            <a:ext cx="11156400" cy="460491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userDrawn="1">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rgbClr val="919195"/>
                </a:solidFill>
              </a:defRPr>
            </a:lvl1pPr>
          </a:lstStyle>
          <a:p>
            <a:fld id="{CA431686-8DE2-9B43-980D-29AE692D7900}" type="slidenum">
              <a:rPr lang="en-US" smtClean="0"/>
              <a:pPr/>
              <a:t>‹#›</a:t>
            </a:fld>
            <a:endParaRPr lang="en-US" dirty="0"/>
          </a:p>
        </p:txBody>
      </p:sp>
      <p:pic>
        <p:nvPicPr>
          <p:cNvPr id="15" name="Picture 1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12" name="TextBox 11"/>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200643916"/>
      </p:ext>
    </p:extLst>
  </p:cSld>
  <p:clrMap bg1="lt1" tx1="dk1" bg2="lt2" tx2="dk2" accent1="accent1" accent2="accent2" accent3="accent3" accent4="accent4" accent5="accent5" accent6="accent6" hlink="hlink" folHlink="folHlink"/>
  <p:sldLayoutIdLst>
    <p:sldLayoutId id="2147483732" r:id="rId1"/>
    <p:sldLayoutId id="2147483662" r:id="rId2"/>
    <p:sldLayoutId id="2147483735" r:id="rId3"/>
    <p:sldLayoutId id="2147483716" r:id="rId4"/>
    <p:sldLayoutId id="2147483736" r:id="rId5"/>
    <p:sldLayoutId id="2147483737" r:id="rId6"/>
    <p:sldLayoutId id="2147483738" r:id="rId7"/>
    <p:sldLayoutId id="2147483664" r:id="rId8"/>
    <p:sldLayoutId id="2147483665" r:id="rId9"/>
    <p:sldLayoutId id="2147483666" r:id="rId10"/>
    <p:sldLayoutId id="2147483667" r:id="rId11"/>
    <p:sldLayoutId id="2147483668" r:id="rId12"/>
    <p:sldLayoutId id="2147483669"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hyperlink" Target="http://applerepository.tycoelectronic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70000"/>
              </a:lnSpc>
            </a:pPr>
            <a:r>
              <a:rPr lang="en-US" dirty="0" smtClean="0"/>
              <a:t>macOS Sierra</a:t>
            </a:r>
            <a:br>
              <a:rPr lang="en-US" dirty="0" smtClean="0"/>
            </a:br>
            <a:r>
              <a:rPr lang="en-US" dirty="0" smtClean="0"/>
              <a:t>Upgrade </a:t>
            </a:r>
            <a:r>
              <a:rPr lang="en-US" dirty="0" smtClean="0"/>
              <a:t>Walkthrough</a:t>
            </a:r>
            <a:endParaRPr lang="en-US" dirty="0"/>
          </a:p>
        </p:txBody>
      </p:sp>
      <p:sp>
        <p:nvSpPr>
          <p:cNvPr id="3" name="Subtitle 2"/>
          <p:cNvSpPr>
            <a:spLocks noGrp="1"/>
          </p:cNvSpPr>
          <p:nvPr>
            <p:ph type="subTitle" idx="1"/>
          </p:nvPr>
        </p:nvSpPr>
        <p:spPr/>
        <p:txBody>
          <a:bodyPr/>
          <a:lstStyle/>
          <a:p>
            <a:r>
              <a:rPr lang="en-US" dirty="0" smtClean="0"/>
              <a:t>TEMPO 2.0</a:t>
            </a:r>
            <a:endParaRPr lang="en-US" dirty="0"/>
          </a:p>
        </p:txBody>
      </p:sp>
    </p:spTree>
    <p:extLst>
      <p:ext uri="{BB962C8B-B14F-4D97-AF65-F5344CB8AC3E}">
        <p14:creationId xmlns:p14="http://schemas.microsoft.com/office/powerpoint/2010/main" val="40326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10</a:t>
            </a:fld>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 t="-19488" r="24" b="-19488"/>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You will be prompted for administrative credentials.</a:t>
            </a:r>
          </a:p>
          <a:p>
            <a:pPr marL="285750" indent="-285750">
              <a:buFont typeface="Arial" charset="0"/>
              <a:buChar char="•"/>
            </a:pPr>
            <a:r>
              <a:rPr lang="en-US" dirty="0" smtClean="0"/>
              <a:t>In most cases, your AD user should already be an admin on the computer, and your Username will be pre-populated.</a:t>
            </a:r>
          </a:p>
          <a:p>
            <a:pPr marL="285750" indent="-285750">
              <a:buFont typeface="Arial" charset="0"/>
              <a:buChar char="•"/>
            </a:pPr>
            <a:r>
              <a:rPr lang="en-US" dirty="0" smtClean="0"/>
              <a:t>In some rare situations, you will need to instead enter the credentials for the local admin user.</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Click </a:t>
            </a:r>
            <a:r>
              <a:rPr lang="en-US" i="1" dirty="0" smtClean="0"/>
              <a:t>Install Software</a:t>
            </a:r>
            <a:r>
              <a:rPr lang="en-US" dirty="0" smtClean="0"/>
              <a:t> to proceed</a:t>
            </a:r>
            <a:endParaRPr lang="en-US" dirty="0"/>
          </a:p>
        </p:txBody>
      </p:sp>
      <p:sp>
        <p:nvSpPr>
          <p:cNvPr id="5" name="Title 4"/>
          <p:cNvSpPr>
            <a:spLocks noGrp="1"/>
          </p:cNvSpPr>
          <p:nvPr>
            <p:ph type="title"/>
          </p:nvPr>
        </p:nvSpPr>
        <p:spPr/>
        <p:txBody>
          <a:bodyPr/>
          <a:lstStyle/>
          <a:p>
            <a:r>
              <a:rPr lang="en-US" dirty="0" smtClean="0"/>
              <a:t>Admin Credentials</a:t>
            </a:r>
            <a:endParaRPr lang="en-US" dirty="0"/>
          </a:p>
        </p:txBody>
      </p:sp>
    </p:spTree>
    <p:extLst>
      <p:ext uri="{BB962C8B-B14F-4D97-AF65-F5344CB8AC3E}">
        <p14:creationId xmlns:p14="http://schemas.microsoft.com/office/powerpoint/2010/main" val="138786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11</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122" r="2122"/>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This installation is performing several major operations on your computer, and a restart will be required to allow these modifications to take effect.</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r>
              <a:rPr lang="en-US" dirty="0" smtClean="0"/>
              <a:t>Click </a:t>
            </a:r>
            <a:r>
              <a:rPr lang="en-US" i="1" dirty="0" smtClean="0"/>
              <a:t>Continue Installation</a:t>
            </a:r>
            <a:r>
              <a:rPr lang="en-US" dirty="0" smtClean="0"/>
              <a:t> to proceed</a:t>
            </a:r>
            <a:endParaRPr lang="en-US" dirty="0"/>
          </a:p>
        </p:txBody>
      </p:sp>
      <p:sp>
        <p:nvSpPr>
          <p:cNvPr id="5" name="Title 4"/>
          <p:cNvSpPr>
            <a:spLocks noGrp="1"/>
          </p:cNvSpPr>
          <p:nvPr>
            <p:ph type="title"/>
          </p:nvPr>
        </p:nvSpPr>
        <p:spPr/>
        <p:txBody>
          <a:bodyPr/>
          <a:lstStyle/>
          <a:p>
            <a:r>
              <a:rPr lang="en-US" dirty="0" smtClean="0"/>
              <a:t>Restart Confirmation</a:t>
            </a:r>
            <a:endParaRPr lang="en-US" dirty="0"/>
          </a:p>
        </p:txBody>
      </p:sp>
    </p:spTree>
    <p:extLst>
      <p:ext uri="{BB962C8B-B14F-4D97-AF65-F5344CB8AC3E}">
        <p14:creationId xmlns:p14="http://schemas.microsoft.com/office/powerpoint/2010/main" val="38203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12</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850" r="1850"/>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Because of the nature of the scripts this installation executes, the time presented in the installer window will likely not be accurate.</a:t>
            </a:r>
          </a:p>
          <a:p>
            <a:pPr marL="285750" indent="-285750">
              <a:buFont typeface="Arial" charset="0"/>
              <a:buChar char="•"/>
            </a:pPr>
            <a:r>
              <a:rPr lang="en-US" dirty="0" smtClean="0"/>
              <a:t>Due to a limitation of the technology used to display the prompts for user information, if a response is not entered within 5 minutes an error will occur and installation will abort.</a:t>
            </a:r>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r>
              <a:rPr lang="en-US" dirty="0" smtClean="0"/>
              <a:t>Click </a:t>
            </a:r>
            <a:r>
              <a:rPr lang="en-US" i="1" dirty="0" smtClean="0"/>
              <a:t>OK</a:t>
            </a:r>
            <a:r>
              <a:rPr lang="en-US" dirty="0" smtClean="0"/>
              <a:t> to proceed.</a:t>
            </a:r>
          </a:p>
          <a:p>
            <a:pPr marL="285750" indent="-285750">
              <a:buFont typeface="Arial" charset="0"/>
              <a:buChar char="•"/>
            </a:pPr>
            <a:r>
              <a:rPr lang="en-US" dirty="0" smtClean="0"/>
              <a:t>Click </a:t>
            </a:r>
            <a:r>
              <a:rPr lang="en-US" i="1" dirty="0" smtClean="0"/>
              <a:t>Quit</a:t>
            </a:r>
            <a:r>
              <a:rPr lang="en-US" dirty="0" smtClean="0"/>
              <a:t> to abort the installation with not changes made.</a:t>
            </a:r>
          </a:p>
          <a:p>
            <a:pPr marL="285750" indent="-285750">
              <a:buFont typeface="Arial" charset="0"/>
              <a:buChar char="•"/>
            </a:pPr>
            <a:endParaRPr lang="en-US" dirty="0"/>
          </a:p>
          <a:p>
            <a:pPr marL="285750" indent="-285750">
              <a:buFont typeface="Arial" charset="0"/>
              <a:buChar char="•"/>
            </a:pPr>
            <a:endParaRPr lang="en-US" dirty="0"/>
          </a:p>
        </p:txBody>
      </p:sp>
      <p:sp>
        <p:nvSpPr>
          <p:cNvPr id="5" name="Title 4"/>
          <p:cNvSpPr>
            <a:spLocks noGrp="1"/>
          </p:cNvSpPr>
          <p:nvPr>
            <p:ph type="title"/>
          </p:nvPr>
        </p:nvSpPr>
        <p:spPr/>
        <p:txBody>
          <a:bodyPr/>
          <a:lstStyle/>
          <a:p>
            <a:r>
              <a:rPr lang="en-US" dirty="0" smtClean="0"/>
              <a:t>Estimated Time Dialog</a:t>
            </a:r>
            <a:endParaRPr lang="en-US" dirty="0"/>
          </a:p>
        </p:txBody>
      </p:sp>
    </p:spTree>
    <p:extLst>
      <p:ext uri="{BB962C8B-B14F-4D97-AF65-F5344CB8AC3E}">
        <p14:creationId xmlns:p14="http://schemas.microsoft.com/office/powerpoint/2010/main" val="32934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13</a:t>
            </a:fld>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 t="-19488" r="24" b="-19488"/>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The installation script will check that it can reach TE internal sites.</a:t>
            </a:r>
          </a:p>
          <a:p>
            <a:pPr marL="285750" indent="-285750">
              <a:buFont typeface="Arial" charset="0"/>
              <a:buChar char="•"/>
            </a:pPr>
            <a:r>
              <a:rPr lang="en-US" dirty="0" smtClean="0"/>
              <a:t>If you have recently restarted your computer, or haven’t connected to the network yet, you can take up to 5 minutes to establish a network connection before continuing.</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r>
              <a:rPr lang="en-US" dirty="0" smtClean="0"/>
              <a:t>Click </a:t>
            </a:r>
            <a:r>
              <a:rPr lang="en-US" i="1" dirty="0" smtClean="0"/>
              <a:t>OK</a:t>
            </a:r>
            <a:r>
              <a:rPr lang="en-US" dirty="0" smtClean="0"/>
              <a:t> to proceed</a:t>
            </a:r>
          </a:p>
          <a:p>
            <a:pPr marL="285750" indent="-285750">
              <a:buFont typeface="Arial" charset="0"/>
              <a:buChar char="•"/>
            </a:pPr>
            <a:r>
              <a:rPr lang="en-US" dirty="0" smtClean="0"/>
              <a:t>Click </a:t>
            </a:r>
            <a:r>
              <a:rPr lang="en-US" i="1" dirty="0" smtClean="0"/>
              <a:t>Cancel</a:t>
            </a:r>
            <a:r>
              <a:rPr lang="en-US" dirty="0" smtClean="0"/>
              <a:t> to abort the installation</a:t>
            </a:r>
          </a:p>
        </p:txBody>
      </p:sp>
      <p:sp>
        <p:nvSpPr>
          <p:cNvPr id="5" name="Title 4"/>
          <p:cNvSpPr>
            <a:spLocks noGrp="1"/>
          </p:cNvSpPr>
          <p:nvPr>
            <p:ph type="title"/>
          </p:nvPr>
        </p:nvSpPr>
        <p:spPr/>
        <p:txBody>
          <a:bodyPr/>
          <a:lstStyle/>
          <a:p>
            <a:r>
              <a:rPr lang="en-US" dirty="0" smtClean="0"/>
              <a:t>Network Check</a:t>
            </a:r>
            <a:endParaRPr lang="en-US" dirty="0"/>
          </a:p>
        </p:txBody>
      </p:sp>
    </p:spTree>
    <p:extLst>
      <p:ext uri="{BB962C8B-B14F-4D97-AF65-F5344CB8AC3E}">
        <p14:creationId xmlns:p14="http://schemas.microsoft.com/office/powerpoint/2010/main" val="32273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14</a:t>
            </a:fld>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 t="-19488" r="24" b="-19488"/>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Because this process revokes the certificates and components that VPN uses to trust your device, it is not possible to complete the process over VPN.</a:t>
            </a:r>
          </a:p>
          <a:p>
            <a:pPr marL="285750" indent="-285750">
              <a:buFont typeface="Arial" charset="0"/>
              <a:buChar char="•"/>
            </a:pPr>
            <a:r>
              <a:rPr lang="en-US" dirty="0" smtClean="0"/>
              <a:t>If AnyConnect is found open, regardless of connection status, the installation will abort at this point.</a:t>
            </a:r>
          </a:p>
        </p:txBody>
      </p:sp>
      <p:sp>
        <p:nvSpPr>
          <p:cNvPr id="5" name="Title 4"/>
          <p:cNvSpPr>
            <a:spLocks noGrp="1"/>
          </p:cNvSpPr>
          <p:nvPr>
            <p:ph type="title"/>
          </p:nvPr>
        </p:nvSpPr>
        <p:spPr/>
        <p:txBody>
          <a:bodyPr/>
          <a:lstStyle/>
          <a:p>
            <a:r>
              <a:rPr lang="en-US" dirty="0" smtClean="0"/>
              <a:t>VPN Check</a:t>
            </a:r>
            <a:endParaRPr lang="en-US" dirty="0"/>
          </a:p>
        </p:txBody>
      </p:sp>
    </p:spTree>
    <p:extLst>
      <p:ext uri="{BB962C8B-B14F-4D97-AF65-F5344CB8AC3E}">
        <p14:creationId xmlns:p14="http://schemas.microsoft.com/office/powerpoint/2010/main" val="189753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15</a:t>
            </a:fld>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 t="-19488" r="24" b="-19488"/>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During this installation, several specifics of your user account will be updated or changed.  As some of these specifics are used to grant the ability to unlock an encrypted drive, encryption must be disabled before continuing.</a:t>
            </a:r>
          </a:p>
          <a:p>
            <a:pPr marL="285750" indent="-285750">
              <a:buFont typeface="Arial" charset="0"/>
              <a:buChar char="•"/>
            </a:pPr>
            <a:r>
              <a:rPr lang="en-US" dirty="0" smtClean="0"/>
              <a:t>If you were to proceed with an encrypted HD, it is likely this installation would result in there being no valid user accounts capable of unlocking the drive.</a:t>
            </a:r>
            <a:endParaRPr lang="en-US" dirty="0"/>
          </a:p>
        </p:txBody>
      </p:sp>
      <p:sp>
        <p:nvSpPr>
          <p:cNvPr id="5" name="Title 4"/>
          <p:cNvSpPr>
            <a:spLocks noGrp="1"/>
          </p:cNvSpPr>
          <p:nvPr>
            <p:ph type="title"/>
          </p:nvPr>
        </p:nvSpPr>
        <p:spPr/>
        <p:txBody>
          <a:bodyPr/>
          <a:lstStyle/>
          <a:p>
            <a:r>
              <a:rPr lang="en-US" dirty="0" smtClean="0"/>
              <a:t>Encryption Check</a:t>
            </a:r>
            <a:endParaRPr lang="en-US" dirty="0"/>
          </a:p>
        </p:txBody>
      </p:sp>
    </p:spTree>
    <p:extLst>
      <p:ext uri="{BB962C8B-B14F-4D97-AF65-F5344CB8AC3E}">
        <p14:creationId xmlns:p14="http://schemas.microsoft.com/office/powerpoint/2010/main" val="211913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16</a:t>
            </a:fld>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 t="-19488" r="24" b="-19488"/>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As part of this installation, data will be gathered and set to TE servers to allow your device to access the </a:t>
            </a:r>
            <a:r>
              <a:rPr lang="en-US" dirty="0" err="1" smtClean="0"/>
              <a:t>wifi</a:t>
            </a:r>
            <a:r>
              <a:rPr lang="en-US" dirty="0" smtClean="0"/>
              <a:t> network.  One of the pieces of information required is your user ID.</a:t>
            </a:r>
          </a:p>
          <a:p>
            <a:pPr marL="285750" indent="-285750">
              <a:buFont typeface="Arial" charset="0"/>
              <a:buChar char="•"/>
            </a:pPr>
            <a:r>
              <a:rPr lang="en-US" dirty="0" smtClean="0"/>
              <a:t>This as an additional prompt beyond that for admin credentials, as this does needs to be a valid TE Active Directory user, regardless of that account’s admin rights on this specific machine.</a:t>
            </a:r>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r>
              <a:rPr lang="en-US" dirty="0" smtClean="0"/>
              <a:t>Click </a:t>
            </a:r>
            <a:r>
              <a:rPr lang="en-US" i="1" dirty="0" smtClean="0"/>
              <a:t>OK</a:t>
            </a:r>
            <a:r>
              <a:rPr lang="en-US" dirty="0" smtClean="0"/>
              <a:t> to proceed</a:t>
            </a:r>
          </a:p>
          <a:p>
            <a:pPr marL="285750" indent="-285750">
              <a:buFont typeface="Arial" charset="0"/>
              <a:buChar char="•"/>
            </a:pPr>
            <a:r>
              <a:rPr lang="en-US" dirty="0" smtClean="0"/>
              <a:t>Click </a:t>
            </a:r>
            <a:r>
              <a:rPr lang="en-US" i="1" dirty="0" smtClean="0"/>
              <a:t>Quit</a:t>
            </a:r>
            <a:r>
              <a:rPr lang="en-US" dirty="0" smtClean="0"/>
              <a:t> to abort the installation</a:t>
            </a:r>
            <a:endParaRPr lang="en-US" dirty="0"/>
          </a:p>
        </p:txBody>
      </p:sp>
      <p:sp>
        <p:nvSpPr>
          <p:cNvPr id="5" name="Title 4"/>
          <p:cNvSpPr>
            <a:spLocks noGrp="1"/>
          </p:cNvSpPr>
          <p:nvPr>
            <p:ph type="title"/>
          </p:nvPr>
        </p:nvSpPr>
        <p:spPr/>
        <p:txBody>
          <a:bodyPr/>
          <a:lstStyle/>
          <a:p>
            <a:r>
              <a:rPr lang="en-US" dirty="0" smtClean="0"/>
              <a:t>User ID Prompt</a:t>
            </a:r>
            <a:endParaRPr lang="en-US" dirty="0"/>
          </a:p>
        </p:txBody>
      </p:sp>
    </p:spTree>
    <p:extLst>
      <p:ext uri="{BB962C8B-B14F-4D97-AF65-F5344CB8AC3E}">
        <p14:creationId xmlns:p14="http://schemas.microsoft.com/office/powerpoint/2010/main" val="187347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17</a:t>
            </a:fld>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6281" t="8" r="-86281" b="8"/>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You will then be presented with a list of TE regional domains.</a:t>
            </a:r>
          </a:p>
          <a:p>
            <a:pPr marL="285750" indent="-285750">
              <a:buFont typeface="Arial" charset="0"/>
              <a:buChar char="•"/>
            </a:pPr>
            <a:r>
              <a:rPr lang="en-US" dirty="0" smtClean="0"/>
              <a:t>Select the region that is closest to your common location.</a:t>
            </a:r>
          </a:p>
          <a:p>
            <a:pPr marL="285750" indent="-285750">
              <a:buFont typeface="Arial" charset="0"/>
              <a:buChar char="•"/>
            </a:pPr>
            <a:r>
              <a:rPr lang="en-US" dirty="0" smtClean="0"/>
              <a:t>Your selection will govern which Enrollment Profile will be installed, and thus wish Organizational Group your device will be enrolled into and which Active Directory Domain your device will be bound to.</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Click </a:t>
            </a:r>
            <a:r>
              <a:rPr lang="en-US" i="1" dirty="0" smtClean="0"/>
              <a:t>OK</a:t>
            </a:r>
            <a:r>
              <a:rPr lang="en-US" dirty="0" smtClean="0"/>
              <a:t> to proceed</a:t>
            </a:r>
          </a:p>
          <a:p>
            <a:pPr marL="285750" indent="-285750">
              <a:buFont typeface="Arial" charset="0"/>
              <a:buChar char="•"/>
            </a:pPr>
            <a:r>
              <a:rPr lang="en-US" dirty="0" smtClean="0"/>
              <a:t>Click </a:t>
            </a:r>
            <a:r>
              <a:rPr lang="en-US" i="1" dirty="0" smtClean="0"/>
              <a:t>Cancel</a:t>
            </a:r>
            <a:r>
              <a:rPr lang="en-US" dirty="0" smtClean="0"/>
              <a:t> to abort the installation</a:t>
            </a:r>
            <a:endParaRPr lang="en-US" dirty="0"/>
          </a:p>
        </p:txBody>
      </p:sp>
      <p:sp>
        <p:nvSpPr>
          <p:cNvPr id="5" name="Title 4"/>
          <p:cNvSpPr>
            <a:spLocks noGrp="1"/>
          </p:cNvSpPr>
          <p:nvPr>
            <p:ph type="title"/>
          </p:nvPr>
        </p:nvSpPr>
        <p:spPr/>
        <p:txBody>
          <a:bodyPr/>
          <a:lstStyle/>
          <a:p>
            <a:r>
              <a:rPr lang="en-US" dirty="0" smtClean="0"/>
              <a:t>Region Selection</a:t>
            </a:r>
            <a:endParaRPr lang="en-US" dirty="0"/>
          </a:p>
        </p:txBody>
      </p:sp>
    </p:spTree>
    <p:extLst>
      <p:ext uri="{BB962C8B-B14F-4D97-AF65-F5344CB8AC3E}">
        <p14:creationId xmlns:p14="http://schemas.microsoft.com/office/powerpoint/2010/main" val="210828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18</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752" r="2752"/>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After proceeding through the various pop-up notifications, a progress bar will be displayed.</a:t>
            </a:r>
          </a:p>
          <a:p>
            <a:pPr marL="285750" indent="-285750">
              <a:buFont typeface="Arial" charset="0"/>
              <a:buChar char="•"/>
            </a:pPr>
            <a:r>
              <a:rPr lang="en-US" dirty="0" smtClean="0"/>
              <a:t>As previously stated, the estimated time remaining will likely say “About a minute” even though the installation will likely take several minutes.</a:t>
            </a:r>
            <a:endParaRPr lang="en-US" dirty="0"/>
          </a:p>
        </p:txBody>
      </p:sp>
      <p:sp>
        <p:nvSpPr>
          <p:cNvPr id="5" name="Title 4"/>
          <p:cNvSpPr>
            <a:spLocks noGrp="1"/>
          </p:cNvSpPr>
          <p:nvPr>
            <p:ph type="title"/>
          </p:nvPr>
        </p:nvSpPr>
        <p:spPr/>
        <p:txBody>
          <a:bodyPr/>
          <a:lstStyle/>
          <a:p>
            <a:r>
              <a:rPr lang="en-US" dirty="0" smtClean="0"/>
              <a:t>Installation Progress</a:t>
            </a:r>
            <a:endParaRPr lang="en-US" dirty="0"/>
          </a:p>
        </p:txBody>
      </p:sp>
    </p:spTree>
    <p:extLst>
      <p:ext uri="{BB962C8B-B14F-4D97-AF65-F5344CB8AC3E}">
        <p14:creationId xmlns:p14="http://schemas.microsoft.com/office/powerpoint/2010/main" val="159252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19</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850" r="1850"/>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As previously mentioned, because of the change in binding technology that occurs during this installation, several specifics of your account.</a:t>
            </a:r>
          </a:p>
          <a:p>
            <a:pPr marL="285750" indent="-285750">
              <a:buFont typeface="Arial" charset="0"/>
              <a:buChar char="•"/>
            </a:pPr>
            <a:r>
              <a:rPr lang="en-US" dirty="0" smtClean="0"/>
              <a:t>This can result in your account no longer having access to the home folder, and may cause multiple error messages during the first boot.</a:t>
            </a:r>
          </a:p>
          <a:p>
            <a:pPr marL="285750" indent="-285750">
              <a:buFont typeface="Arial" charset="0"/>
              <a:buChar char="•"/>
            </a:pPr>
            <a:r>
              <a:rPr lang="en-US" dirty="0" smtClean="0"/>
              <a:t>In such instances an additional reboot should resolve the issue.</a:t>
            </a:r>
          </a:p>
          <a:p>
            <a:pPr marL="285750" indent="-285750">
              <a:buFont typeface="Arial" charset="0"/>
              <a:buChar char="•"/>
            </a:pPr>
            <a:endParaRPr lang="en-US" dirty="0" smtClean="0"/>
          </a:p>
          <a:p>
            <a:pPr marL="285750" indent="-285750">
              <a:buFont typeface="Arial" charset="0"/>
              <a:buChar char="•"/>
            </a:pPr>
            <a:r>
              <a:rPr lang="en-US" dirty="0" smtClean="0"/>
              <a:t>While the </a:t>
            </a:r>
            <a:r>
              <a:rPr lang="en-US" i="1" dirty="0" smtClean="0"/>
              <a:t>Quit</a:t>
            </a:r>
            <a:r>
              <a:rPr lang="en-US" dirty="0" smtClean="0"/>
              <a:t> button will exit the installation, the installation is effectively complete at this point.  This button will be removed in future versions of this installer.</a:t>
            </a:r>
          </a:p>
          <a:p>
            <a:pPr marL="285750" indent="-285750">
              <a:buFont typeface="Arial" charset="0"/>
              <a:buChar char="•"/>
            </a:pPr>
            <a:r>
              <a:rPr lang="en-US" dirty="0" smtClean="0"/>
              <a:t>Click </a:t>
            </a:r>
            <a:r>
              <a:rPr lang="en-US" i="1" dirty="0" smtClean="0"/>
              <a:t>OK</a:t>
            </a:r>
            <a:r>
              <a:rPr lang="en-US" dirty="0" smtClean="0"/>
              <a:t> to complete the installation </a:t>
            </a:r>
            <a:endParaRPr lang="en-US" dirty="0"/>
          </a:p>
        </p:txBody>
      </p:sp>
      <p:sp>
        <p:nvSpPr>
          <p:cNvPr id="5" name="Title 4"/>
          <p:cNvSpPr>
            <a:spLocks noGrp="1"/>
          </p:cNvSpPr>
          <p:nvPr>
            <p:ph type="title"/>
          </p:nvPr>
        </p:nvSpPr>
        <p:spPr/>
        <p:txBody>
          <a:bodyPr/>
          <a:lstStyle/>
          <a:p>
            <a:r>
              <a:rPr lang="en-US" dirty="0" smtClean="0"/>
              <a:t>Permissions Alert Message</a:t>
            </a:r>
            <a:endParaRPr lang="en-US" dirty="0"/>
          </a:p>
        </p:txBody>
      </p:sp>
    </p:spTree>
    <p:extLst>
      <p:ext uri="{BB962C8B-B14F-4D97-AF65-F5344CB8AC3E}">
        <p14:creationId xmlns:p14="http://schemas.microsoft.com/office/powerpoint/2010/main" val="10100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Information</a:t>
            </a:r>
            <a:endParaRPr lang="en-US" dirty="0"/>
          </a:p>
        </p:txBody>
      </p:sp>
      <p:sp>
        <p:nvSpPr>
          <p:cNvPr id="3" name="Slide Number Placeholder 2"/>
          <p:cNvSpPr>
            <a:spLocks noGrp="1"/>
          </p:cNvSpPr>
          <p:nvPr>
            <p:ph type="sldNum" sz="quarter" idx="4"/>
          </p:nvPr>
        </p:nvSpPr>
        <p:spPr/>
        <p:txBody>
          <a:bodyPr/>
          <a:lstStyle/>
          <a:p>
            <a:fld id="{CA431686-8DE2-9B43-980D-29AE692D7900}" type="slidenum">
              <a:rPr lang="en-US" smtClean="0"/>
              <a:pPr/>
              <a:t>2</a:t>
            </a:fld>
            <a:endParaRPr lang="en-US" dirty="0"/>
          </a:p>
        </p:txBody>
      </p:sp>
      <p:sp>
        <p:nvSpPr>
          <p:cNvPr id="4" name="Content Placeholder 3"/>
          <p:cNvSpPr>
            <a:spLocks noGrp="1"/>
          </p:cNvSpPr>
          <p:nvPr>
            <p:ph idx="10"/>
          </p:nvPr>
        </p:nvSpPr>
        <p:spPr/>
        <p:txBody>
          <a:bodyPr/>
          <a:lstStyle/>
          <a:p>
            <a:r>
              <a:rPr lang="en-US" sz="2400" dirty="0" smtClean="0">
                <a:solidFill>
                  <a:schemeClr val="accent1"/>
                </a:solidFill>
              </a:rPr>
              <a:t>Objective</a:t>
            </a:r>
          </a:p>
          <a:p>
            <a:pPr marL="285750" indent="-285750">
              <a:buFont typeface="Arial" charset="0"/>
              <a:buChar char="•"/>
            </a:pPr>
            <a:r>
              <a:rPr lang="en-US" dirty="0" smtClean="0"/>
              <a:t>To provide a screen by screen walkthrough of a typical upgrade process during the execution of TEMPO 2.0 as part of a Sierra upgrade.</a:t>
            </a:r>
          </a:p>
          <a:p>
            <a:r>
              <a:rPr lang="en-US" sz="2400" dirty="0" smtClean="0">
                <a:solidFill>
                  <a:schemeClr val="accent1"/>
                </a:solidFill>
              </a:rPr>
              <a:t>Requirements</a:t>
            </a:r>
          </a:p>
          <a:p>
            <a:pPr marL="285750" indent="-285750">
              <a:buFont typeface="Arial" charset="0"/>
              <a:buChar char="•"/>
            </a:pPr>
            <a:r>
              <a:rPr lang="en-US" dirty="0" smtClean="0"/>
              <a:t>Intel based Mac running OS X 10.10 “Yosemite” or OS X 10.11 “El Capitan”</a:t>
            </a:r>
          </a:p>
          <a:p>
            <a:pPr marL="285750" indent="-285750">
              <a:buFont typeface="Arial" charset="0"/>
              <a:buChar char="•"/>
            </a:pPr>
            <a:r>
              <a:rPr lang="en-US" dirty="0"/>
              <a:t>F</a:t>
            </a:r>
            <a:r>
              <a:rPr lang="en-US" dirty="0" smtClean="0"/>
              <a:t>unctional local account with administrator rights</a:t>
            </a:r>
          </a:p>
          <a:p>
            <a:pPr marL="285750" indent="-285750">
              <a:buFont typeface="Arial" charset="0"/>
              <a:buChar char="•"/>
            </a:pPr>
            <a:r>
              <a:rPr lang="en-US" dirty="0"/>
              <a:t>F</a:t>
            </a:r>
            <a:r>
              <a:rPr lang="en-US" dirty="0" smtClean="0"/>
              <a:t>unctional user account in Active Directory</a:t>
            </a:r>
          </a:p>
          <a:p>
            <a:pPr marL="285750" indent="-285750">
              <a:buFont typeface="Arial" charset="0"/>
              <a:buChar char="•"/>
            </a:pPr>
            <a:r>
              <a:rPr lang="en-US" dirty="0" smtClean="0"/>
              <a:t>Known-good backup (just in case)</a:t>
            </a:r>
          </a:p>
          <a:p>
            <a:pPr marL="285750" indent="-285750">
              <a:buFont typeface="Arial" charset="0"/>
              <a:buChar char="•"/>
            </a:pPr>
            <a:r>
              <a:rPr lang="en-US" b="1" dirty="0" smtClean="0"/>
              <a:t>Wired</a:t>
            </a:r>
            <a:r>
              <a:rPr lang="en-US" dirty="0" smtClean="0"/>
              <a:t> connection to the TE Connectivity corporate network</a:t>
            </a:r>
          </a:p>
          <a:p>
            <a:pPr marL="971550" lvl="1" indent="-285750">
              <a:buFont typeface="Arial" charset="0"/>
              <a:buChar char="•"/>
            </a:pPr>
            <a:r>
              <a:rPr lang="en-US" dirty="0" smtClean="0">
                <a:solidFill>
                  <a:schemeClr val="tx1"/>
                </a:solidFill>
              </a:rPr>
              <a:t>Note: Do not attempt this upgrade of a VPN connection.  During the process, you WILL temporarily lose VPN access to the TE network.</a:t>
            </a:r>
          </a:p>
        </p:txBody>
      </p:sp>
    </p:spTree>
    <p:extLst>
      <p:ext uri="{BB962C8B-B14F-4D97-AF65-F5344CB8AC3E}">
        <p14:creationId xmlns:p14="http://schemas.microsoft.com/office/powerpoint/2010/main" val="1289983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20</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752" r="2752"/>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Once the installation completes, you will be presented with the summary screen announcing the installation’s success.</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r>
              <a:rPr lang="en-US" dirty="0" smtClean="0"/>
              <a:t>Click </a:t>
            </a:r>
            <a:r>
              <a:rPr lang="en-US" i="1" dirty="0" smtClean="0"/>
              <a:t>Restart</a:t>
            </a:r>
            <a:r>
              <a:rPr lang="en-US" dirty="0" smtClean="0"/>
              <a:t> to proceed</a:t>
            </a:r>
            <a:endParaRPr lang="en-US" dirty="0"/>
          </a:p>
        </p:txBody>
      </p:sp>
      <p:sp>
        <p:nvSpPr>
          <p:cNvPr id="5" name="Title 4"/>
          <p:cNvSpPr>
            <a:spLocks noGrp="1"/>
          </p:cNvSpPr>
          <p:nvPr>
            <p:ph type="title"/>
          </p:nvPr>
        </p:nvSpPr>
        <p:spPr/>
        <p:txBody>
          <a:bodyPr/>
          <a:lstStyle/>
          <a:p>
            <a:r>
              <a:rPr lang="en-US" dirty="0" smtClean="0"/>
              <a:t>Success Message</a:t>
            </a:r>
            <a:endParaRPr lang="en-US" dirty="0"/>
          </a:p>
        </p:txBody>
      </p:sp>
    </p:spTree>
    <p:extLst>
      <p:ext uri="{BB962C8B-B14F-4D97-AF65-F5344CB8AC3E}">
        <p14:creationId xmlns:p14="http://schemas.microsoft.com/office/powerpoint/2010/main" val="68354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21</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209" r="2209"/>
          <a:stretch>
            <a:fillRect/>
          </a:stretch>
        </p:blip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Throughout the installation, a notification will display as each component and sub-process begins.</a:t>
            </a:r>
          </a:p>
          <a:p>
            <a:pPr marL="285750" indent="-285750">
              <a:buFont typeface="Arial" charset="0"/>
              <a:buChar char="•"/>
            </a:pPr>
            <a:r>
              <a:rPr lang="en-US" dirty="0" smtClean="0"/>
              <a:t>This progress can be monitored using the Notification Center</a:t>
            </a:r>
          </a:p>
          <a:p>
            <a:pPr marL="285750" indent="-285750">
              <a:buFont typeface="Arial" charset="0"/>
              <a:buChar char="•"/>
            </a:pPr>
            <a:endParaRPr lang="en-US" dirty="0"/>
          </a:p>
        </p:txBody>
      </p:sp>
      <p:sp>
        <p:nvSpPr>
          <p:cNvPr id="5" name="Title 4"/>
          <p:cNvSpPr>
            <a:spLocks noGrp="1"/>
          </p:cNvSpPr>
          <p:nvPr>
            <p:ph type="title"/>
          </p:nvPr>
        </p:nvSpPr>
        <p:spPr/>
        <p:txBody>
          <a:bodyPr/>
          <a:lstStyle/>
          <a:p>
            <a:r>
              <a:rPr lang="en-US" dirty="0" smtClean="0"/>
              <a:t>Notifications</a:t>
            </a:r>
            <a:endParaRPr lang="en-US" dirty="0"/>
          </a:p>
        </p:txBody>
      </p:sp>
    </p:spTree>
    <p:extLst>
      <p:ext uri="{BB962C8B-B14F-4D97-AF65-F5344CB8AC3E}">
        <p14:creationId xmlns:p14="http://schemas.microsoft.com/office/powerpoint/2010/main" val="7284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22</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209" r="2209"/>
          <a:stretch>
            <a:fillRect/>
          </a:stretch>
        </p:blip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If after installation completes and the device reboots, your login screen displays icons for available users, the enrollment process is not yet complete and profiles are likely still being pushed to the device.</a:t>
            </a:r>
          </a:p>
          <a:p>
            <a:pPr marL="285750" indent="-285750">
              <a:buFont typeface="Arial" charset="0"/>
              <a:buChar char="•"/>
            </a:pPr>
            <a:r>
              <a:rPr lang="en-US" dirty="0" smtClean="0"/>
              <a:t>You can log in, but know that the device is still in a state of flux.</a:t>
            </a:r>
          </a:p>
          <a:p>
            <a:pPr marL="285750" indent="-285750">
              <a:buFont typeface="Arial" charset="0"/>
              <a:buChar char="•"/>
            </a:pPr>
            <a:r>
              <a:rPr lang="en-US" dirty="0" smtClean="0"/>
              <a:t>It may be better to allow the device to sit at the login screen, with a connection to the TE network, for a few moments.</a:t>
            </a:r>
          </a:p>
          <a:p>
            <a:pPr marL="285750" indent="-285750">
              <a:buFont typeface="Arial" charset="0"/>
              <a:buChar char="•"/>
            </a:pPr>
            <a:r>
              <a:rPr lang="en-US" dirty="0" smtClean="0"/>
              <a:t>In some cases, depending on network configuration, you may need to reboot before profiles can be accepted and enrollment complete.</a:t>
            </a:r>
            <a:endParaRPr lang="en-US" dirty="0"/>
          </a:p>
        </p:txBody>
      </p:sp>
      <p:sp>
        <p:nvSpPr>
          <p:cNvPr id="5" name="Title 4"/>
          <p:cNvSpPr>
            <a:spLocks noGrp="1"/>
          </p:cNvSpPr>
          <p:nvPr>
            <p:ph type="title"/>
          </p:nvPr>
        </p:nvSpPr>
        <p:spPr/>
        <p:txBody>
          <a:bodyPr/>
          <a:lstStyle/>
          <a:p>
            <a:r>
              <a:rPr lang="en-US" dirty="0" smtClean="0"/>
              <a:t>After Installation</a:t>
            </a:r>
            <a:endParaRPr lang="en-US" dirty="0"/>
          </a:p>
        </p:txBody>
      </p:sp>
    </p:spTree>
    <p:extLst>
      <p:ext uri="{BB962C8B-B14F-4D97-AF65-F5344CB8AC3E}">
        <p14:creationId xmlns:p14="http://schemas.microsoft.com/office/powerpoint/2010/main" val="157027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23</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209" r="2209"/>
          <a:stretch>
            <a:fillRect/>
          </a:stretch>
        </p:blip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Once enrollment is complete, and all profiles are deployed, the login window will change to be text fields, with a TE-specific usage banner.</a:t>
            </a:r>
          </a:p>
          <a:p>
            <a:pPr marL="285750" indent="-285750">
              <a:buFont typeface="Arial" charset="0"/>
              <a:buChar char="•"/>
            </a:pPr>
            <a:r>
              <a:rPr lang="en-US" dirty="0" smtClean="0"/>
              <a:t>The device should also be bound to the AD environment, so you can log in as any valid AD user, not just a user that was previously configured on the device.</a:t>
            </a:r>
            <a:endParaRPr lang="en-US" dirty="0"/>
          </a:p>
        </p:txBody>
      </p:sp>
      <p:sp>
        <p:nvSpPr>
          <p:cNvPr id="5" name="Title 4"/>
          <p:cNvSpPr>
            <a:spLocks noGrp="1"/>
          </p:cNvSpPr>
          <p:nvPr>
            <p:ph type="title"/>
          </p:nvPr>
        </p:nvSpPr>
        <p:spPr/>
        <p:txBody>
          <a:bodyPr/>
          <a:lstStyle/>
          <a:p>
            <a:r>
              <a:rPr lang="en-US" dirty="0" smtClean="0"/>
              <a:t>Enrollment Complete</a:t>
            </a:r>
            <a:endParaRPr lang="en-US" dirty="0"/>
          </a:p>
        </p:txBody>
      </p:sp>
    </p:spTree>
    <p:extLst>
      <p:ext uri="{BB962C8B-B14F-4D97-AF65-F5344CB8AC3E}">
        <p14:creationId xmlns:p14="http://schemas.microsoft.com/office/powerpoint/2010/main" val="1131590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Sierra Installation</a:t>
            </a:r>
            <a:endParaRPr lang="en-US" dirty="0"/>
          </a:p>
        </p:txBody>
      </p:sp>
      <p:sp>
        <p:nvSpPr>
          <p:cNvPr id="2" name="Slide Number Placeholder 1"/>
          <p:cNvSpPr>
            <a:spLocks noGrp="1"/>
          </p:cNvSpPr>
          <p:nvPr>
            <p:ph type="sldNum" sz="quarter" idx="4"/>
          </p:nvPr>
        </p:nvSpPr>
        <p:spPr/>
        <p:txBody>
          <a:bodyPr/>
          <a:lstStyle/>
          <a:p>
            <a:fld id="{CA431686-8DE2-9B43-980D-29AE692D7900}" type="slidenum">
              <a:rPr lang="en-US" smtClean="0"/>
              <a:pPr/>
              <a:t>24</a:t>
            </a:fld>
            <a:endParaRPr lang="en-US" dirty="0"/>
          </a:p>
        </p:txBody>
      </p:sp>
      <p:sp>
        <p:nvSpPr>
          <p:cNvPr id="7" name="Content Placeholder 6"/>
          <p:cNvSpPr>
            <a:spLocks noGrp="1"/>
          </p:cNvSpPr>
          <p:nvPr>
            <p:ph idx="10"/>
          </p:nvPr>
        </p:nvSpPr>
        <p:spPr/>
        <p:txBody>
          <a:bodyPr/>
          <a:lstStyle/>
          <a:p>
            <a:pPr marL="285750" indent="-285750">
              <a:buFont typeface="Arial" charset="0"/>
              <a:buChar char="•"/>
            </a:pPr>
            <a:r>
              <a:rPr lang="en-US" dirty="0" smtClean="0"/>
              <a:t>With the preparation step complete, you can now download and install Sierra from the Mac App Store.</a:t>
            </a:r>
          </a:p>
          <a:p>
            <a:pPr marL="285750" indent="-285750">
              <a:buFont typeface="Arial" charset="0"/>
              <a:buChar char="•"/>
            </a:pPr>
            <a:r>
              <a:rPr lang="en-US" dirty="0" smtClean="0"/>
              <a:t>You do not need to be on the TE network to install the Sierra upgrade.  In fact, because of the file size, it is recommended you download this upgrade off of the TE network.</a:t>
            </a:r>
          </a:p>
          <a:p>
            <a:pPr marL="285750" indent="-285750">
              <a:buFont typeface="Arial" charset="0"/>
              <a:buChar char="•"/>
            </a:pPr>
            <a:r>
              <a:rPr lang="en-US" dirty="0" smtClean="0"/>
              <a:t>You will not be able to connect via VPN until you have completed the Sierra installation, and connected to the TE network (via wired or wireless) afterwards.  This process can theoretically take up to 2 hours to complete after the connection is made.</a:t>
            </a:r>
            <a:endParaRPr lang="en-US" dirty="0"/>
          </a:p>
        </p:txBody>
      </p:sp>
    </p:spTree>
    <p:extLst>
      <p:ext uri="{BB962C8B-B14F-4D97-AF65-F5344CB8AC3E}">
        <p14:creationId xmlns:p14="http://schemas.microsoft.com/office/powerpoint/2010/main" val="80228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Considerations</a:t>
            </a:r>
            <a:endParaRPr lang="en-US" dirty="0"/>
          </a:p>
        </p:txBody>
      </p:sp>
      <p:sp>
        <p:nvSpPr>
          <p:cNvPr id="3" name="Slide Number Placeholder 2"/>
          <p:cNvSpPr>
            <a:spLocks noGrp="1"/>
          </p:cNvSpPr>
          <p:nvPr>
            <p:ph type="sldNum" sz="quarter" idx="4"/>
          </p:nvPr>
        </p:nvSpPr>
        <p:spPr/>
        <p:txBody>
          <a:bodyPr/>
          <a:lstStyle/>
          <a:p>
            <a:fld id="{CA431686-8DE2-9B43-980D-29AE692D7900}" type="slidenum">
              <a:rPr lang="en-US" smtClean="0"/>
              <a:pPr/>
              <a:t>25</a:t>
            </a:fld>
            <a:endParaRPr lang="en-US" dirty="0"/>
          </a:p>
        </p:txBody>
      </p:sp>
      <p:sp>
        <p:nvSpPr>
          <p:cNvPr id="4" name="Content Placeholder 3"/>
          <p:cNvSpPr>
            <a:spLocks noGrp="1"/>
          </p:cNvSpPr>
          <p:nvPr>
            <p:ph idx="10"/>
          </p:nvPr>
        </p:nvSpPr>
        <p:spPr>
          <a:xfrm>
            <a:off x="514349" y="1456252"/>
            <a:ext cx="11160000" cy="4604723"/>
          </a:xfrm>
        </p:spPr>
        <p:txBody>
          <a:bodyPr/>
          <a:lstStyle/>
          <a:p>
            <a:pPr marL="285750" indent="-285750">
              <a:buFont typeface="Arial" charset="0"/>
              <a:buChar char="•"/>
            </a:pPr>
            <a:r>
              <a:rPr lang="en-US" dirty="0" smtClean="0"/>
              <a:t>You </a:t>
            </a:r>
            <a:r>
              <a:rPr lang="en-US" dirty="0"/>
              <a:t>may want to update your other software to ensure compatibility with Sierra</a:t>
            </a:r>
          </a:p>
          <a:p>
            <a:pPr marL="971550" lvl="1" indent="-285750">
              <a:buFont typeface="Arial" charset="0"/>
              <a:buChar char="•"/>
            </a:pPr>
            <a:r>
              <a:rPr lang="en-US" dirty="0" smtClean="0"/>
              <a:t>Apple </a:t>
            </a:r>
            <a:r>
              <a:rPr lang="en-US" dirty="0"/>
              <a:t>Software Update in the Mac App Store in order to update any Apple applications.</a:t>
            </a:r>
          </a:p>
          <a:p>
            <a:pPr marL="971550" lvl="1" indent="-285750">
              <a:buFont typeface="Arial" charset="0"/>
              <a:buChar char="•"/>
            </a:pPr>
            <a:r>
              <a:rPr lang="en-US" dirty="0" smtClean="0"/>
              <a:t>Microsoft </a:t>
            </a:r>
            <a:r>
              <a:rPr lang="en-US" dirty="0"/>
              <a:t>Auto Updater can be accessed through the Help menu in any Office </a:t>
            </a:r>
            <a:r>
              <a:rPr lang="en-US" dirty="0" smtClean="0"/>
              <a:t>Application.</a:t>
            </a:r>
          </a:p>
          <a:p>
            <a:pPr marL="971550" lvl="1" indent="-285750">
              <a:buFont typeface="Arial" charset="0"/>
              <a:buChar char="•"/>
            </a:pPr>
            <a:r>
              <a:rPr lang="en-US" dirty="0" smtClean="0"/>
              <a:t>Citrix Receiver </a:t>
            </a:r>
            <a:r>
              <a:rPr lang="en-US" smtClean="0"/>
              <a:t>&amp; VMware </a:t>
            </a:r>
            <a:r>
              <a:rPr lang="en-US" dirty="0" smtClean="0"/>
              <a:t>Horizon will need to be updated from the Apple Repository before they will function under macOS Sierra.</a:t>
            </a:r>
            <a:endParaRPr lang="en-US" dirty="0"/>
          </a:p>
          <a:p>
            <a:pPr marL="285750" indent="-285750">
              <a:buFont typeface="Arial" charset="0"/>
              <a:buChar char="•"/>
            </a:pPr>
            <a:r>
              <a:rPr lang="en-US" dirty="0" smtClean="0"/>
              <a:t>Sierra </a:t>
            </a:r>
            <a:r>
              <a:rPr lang="en-US" dirty="0"/>
              <a:t>includes new features that may pose a security risk to TE</a:t>
            </a:r>
          </a:p>
          <a:p>
            <a:pPr marL="971550" lvl="1" indent="-285750">
              <a:buFont typeface="Arial" charset="0"/>
              <a:buChar char="•"/>
            </a:pPr>
            <a:r>
              <a:rPr lang="en-US" dirty="0" smtClean="0"/>
              <a:t>If </a:t>
            </a:r>
            <a:r>
              <a:rPr lang="en-US" dirty="0"/>
              <a:t>you use iCloud drive, be sure to either disable the “Desktop &amp; Documents Folders” sync option, or be careful to not store any TE confidential documents in these locations.</a:t>
            </a:r>
          </a:p>
          <a:p>
            <a:endParaRPr lang="en-US" dirty="0" smtClean="0"/>
          </a:p>
          <a:p>
            <a:r>
              <a:rPr lang="en-US" sz="2400" dirty="0" smtClean="0">
                <a:solidFill>
                  <a:schemeClr val="accent1"/>
                </a:solidFill>
              </a:rPr>
              <a:t>Additional Resources</a:t>
            </a:r>
          </a:p>
          <a:p>
            <a:pPr marL="285750" indent="-285750">
              <a:buFont typeface="Arial" charset="0"/>
              <a:buChar char="•"/>
            </a:pPr>
            <a:r>
              <a:rPr lang="en-US" dirty="0"/>
              <a:t>To stay informed about Mac technologies at TE, please join the </a:t>
            </a:r>
            <a:r>
              <a:rPr lang="en-US" dirty="0" err="1"/>
              <a:t>Mac@Work</a:t>
            </a:r>
            <a:r>
              <a:rPr lang="en-US" dirty="0"/>
              <a:t> community.</a:t>
            </a:r>
          </a:p>
          <a:p>
            <a:pPr marL="285750" indent="-285750">
              <a:buFont typeface="Arial" charset="0"/>
              <a:buChar char="•"/>
            </a:pPr>
            <a:r>
              <a:rPr lang="en-US" dirty="0" smtClean="0"/>
              <a:t>If </a:t>
            </a:r>
            <a:r>
              <a:rPr lang="en-US" dirty="0"/>
              <a:t>you have any questions regarding this upgrade, please contact your local Help Desk.</a:t>
            </a:r>
          </a:p>
          <a:p>
            <a:endParaRPr lang="en-US" dirty="0"/>
          </a:p>
        </p:txBody>
      </p:sp>
    </p:spTree>
    <p:extLst>
      <p:ext uri="{BB962C8B-B14F-4D97-AF65-F5344CB8AC3E}">
        <p14:creationId xmlns:p14="http://schemas.microsoft.com/office/powerpoint/2010/main" val="25213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3</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3920" r="13920"/>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Navigate to:</a:t>
            </a:r>
            <a:br>
              <a:rPr lang="en-US" dirty="0" smtClean="0"/>
            </a:br>
            <a:r>
              <a:rPr lang="en-US" dirty="0" smtClean="0">
                <a:hlinkClick r:id="rId3"/>
              </a:rPr>
              <a:t>http://applerepository.tycoelectronics.com</a:t>
            </a:r>
            <a:endParaRPr lang="en-US" dirty="0"/>
          </a:p>
          <a:p>
            <a:pPr marL="285750" indent="-285750">
              <a:buFont typeface="Arial" charset="0"/>
              <a:buChar char="•"/>
            </a:pPr>
            <a:r>
              <a:rPr lang="en-US" dirty="0" smtClean="0"/>
              <a:t>Download TEMPO 2.0 from within the “Upgrade to Sierra” folder.</a:t>
            </a:r>
          </a:p>
        </p:txBody>
      </p:sp>
      <p:sp>
        <p:nvSpPr>
          <p:cNvPr id="5" name="Title 4"/>
          <p:cNvSpPr>
            <a:spLocks noGrp="1"/>
          </p:cNvSpPr>
          <p:nvPr>
            <p:ph type="title"/>
          </p:nvPr>
        </p:nvSpPr>
        <p:spPr/>
        <p:txBody>
          <a:bodyPr/>
          <a:lstStyle/>
          <a:p>
            <a:r>
              <a:rPr lang="en-US" dirty="0" smtClean="0"/>
              <a:t>1. Download TEMPO</a:t>
            </a:r>
            <a:endParaRPr lang="en-US" dirty="0"/>
          </a:p>
        </p:txBody>
      </p:sp>
    </p:spTree>
    <p:extLst>
      <p:ext uri="{BB962C8B-B14F-4D97-AF65-F5344CB8AC3E}">
        <p14:creationId xmlns:p14="http://schemas.microsoft.com/office/powerpoint/2010/main" val="752278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4</a:t>
            </a:fld>
            <a:endParaRPr lang="en-US"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 t="-8149" r="24" b="-8149"/>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Locate TEMPO-2.0.pkg in your Downloads folder</a:t>
            </a:r>
          </a:p>
          <a:p>
            <a:pPr marL="285750" indent="-285750">
              <a:buFont typeface="Arial" charset="0"/>
              <a:buChar char="•"/>
            </a:pPr>
            <a:r>
              <a:rPr lang="en-US" dirty="0" smtClean="0"/>
              <a:t>Double-clicking on the icon will display a Gatekeeper alert, which will prevent you from opening the file.</a:t>
            </a:r>
          </a:p>
          <a:p>
            <a:pPr marL="285750" indent="-285750">
              <a:buFont typeface="Arial" charset="0"/>
              <a:buChar char="•"/>
            </a:pPr>
            <a:r>
              <a:rPr lang="en-US" dirty="0" smtClean="0"/>
              <a:t>Secondary-Click on the icon, and select </a:t>
            </a:r>
            <a:r>
              <a:rPr lang="en-US" i="1" dirty="0" smtClean="0"/>
              <a:t>Open</a:t>
            </a:r>
            <a:r>
              <a:rPr lang="en-US" dirty="0" smtClean="0"/>
              <a:t> from the list that appears.</a:t>
            </a:r>
          </a:p>
        </p:txBody>
      </p:sp>
      <p:sp>
        <p:nvSpPr>
          <p:cNvPr id="5" name="Title 4"/>
          <p:cNvSpPr>
            <a:spLocks noGrp="1"/>
          </p:cNvSpPr>
          <p:nvPr>
            <p:ph type="title"/>
          </p:nvPr>
        </p:nvSpPr>
        <p:spPr/>
        <p:txBody>
          <a:bodyPr/>
          <a:lstStyle/>
          <a:p>
            <a:r>
              <a:rPr lang="en-US" dirty="0" smtClean="0"/>
              <a:t>Launch TEMPO</a:t>
            </a:r>
            <a:endParaRPr lang="en-US" dirty="0"/>
          </a:p>
        </p:txBody>
      </p:sp>
    </p:spTree>
    <p:extLst>
      <p:ext uri="{BB962C8B-B14F-4D97-AF65-F5344CB8AC3E}">
        <p14:creationId xmlns:p14="http://schemas.microsoft.com/office/powerpoint/2010/main" val="817906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5</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122" r="2122"/>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You will be presented with an Installer screen.</a:t>
            </a:r>
          </a:p>
          <a:p>
            <a:pPr marL="285750" indent="-285750">
              <a:buFont typeface="Arial" charset="0"/>
              <a:buChar char="•"/>
            </a:pPr>
            <a:r>
              <a:rPr lang="en-US" dirty="0" smtClean="0"/>
              <a:t>The minimum requirements to run this package will be presented.</a:t>
            </a:r>
          </a:p>
          <a:p>
            <a:pPr marL="285750" indent="-285750">
              <a:buFont typeface="Arial" charset="0"/>
              <a:buChar char="•"/>
            </a:pPr>
            <a:r>
              <a:rPr lang="en-US" dirty="0" smtClean="0"/>
              <a:t>If you do not meet these minimum requirements, you will be presented with an alert message preventing you from continuing with the installation.</a:t>
            </a:r>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r>
              <a:rPr lang="en-US" dirty="0" smtClean="0"/>
              <a:t>Click </a:t>
            </a:r>
            <a:r>
              <a:rPr lang="en-US" i="1" dirty="0" smtClean="0"/>
              <a:t>Continue</a:t>
            </a:r>
            <a:r>
              <a:rPr lang="en-US" dirty="0" smtClean="0"/>
              <a:t> to proceed.</a:t>
            </a:r>
            <a:endParaRPr lang="en-US" dirty="0"/>
          </a:p>
        </p:txBody>
      </p:sp>
      <p:sp>
        <p:nvSpPr>
          <p:cNvPr id="5" name="Title 4"/>
          <p:cNvSpPr>
            <a:spLocks noGrp="1"/>
          </p:cNvSpPr>
          <p:nvPr>
            <p:ph type="title"/>
          </p:nvPr>
        </p:nvSpPr>
        <p:spPr/>
        <p:txBody>
          <a:bodyPr/>
          <a:lstStyle/>
          <a:p>
            <a:r>
              <a:rPr lang="en-US" dirty="0" smtClean="0"/>
              <a:t>Welcome Screen</a:t>
            </a:r>
            <a:endParaRPr lang="en-US" dirty="0"/>
          </a:p>
        </p:txBody>
      </p:sp>
    </p:spTree>
    <p:extLst>
      <p:ext uri="{BB962C8B-B14F-4D97-AF65-F5344CB8AC3E}">
        <p14:creationId xmlns:p14="http://schemas.microsoft.com/office/powerpoint/2010/main" val="11842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6</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122" r="2122"/>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You will then be presented with an overview of the steps the installer will perform.</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r>
              <a:rPr lang="en-US" dirty="0" smtClean="0"/>
              <a:t>Click </a:t>
            </a:r>
            <a:r>
              <a:rPr lang="en-US" i="1" dirty="0" smtClean="0"/>
              <a:t>Continue</a:t>
            </a:r>
            <a:r>
              <a:rPr lang="en-US" dirty="0" smtClean="0"/>
              <a:t> to proceed.</a:t>
            </a:r>
            <a:endParaRPr lang="en-US" dirty="0"/>
          </a:p>
        </p:txBody>
      </p:sp>
      <p:sp>
        <p:nvSpPr>
          <p:cNvPr id="5" name="Title 4"/>
          <p:cNvSpPr>
            <a:spLocks noGrp="1"/>
          </p:cNvSpPr>
          <p:nvPr>
            <p:ph type="title"/>
          </p:nvPr>
        </p:nvSpPr>
        <p:spPr/>
        <p:txBody>
          <a:bodyPr/>
          <a:lstStyle/>
          <a:p>
            <a:r>
              <a:rPr lang="en-US" dirty="0" smtClean="0"/>
              <a:t>Important Information Screen</a:t>
            </a:r>
            <a:endParaRPr lang="en-US" dirty="0"/>
          </a:p>
        </p:txBody>
      </p:sp>
    </p:spTree>
    <p:extLst>
      <p:ext uri="{BB962C8B-B14F-4D97-AF65-F5344CB8AC3E}">
        <p14:creationId xmlns:p14="http://schemas.microsoft.com/office/powerpoint/2010/main" val="190657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7</a:t>
            </a:fld>
            <a:endParaRPr lang="en-US" dirty="0"/>
          </a:p>
        </p:txBody>
      </p:sp>
      <p:sp>
        <p:nvSpPr>
          <p:cNvPr id="4" name="Text Placeholder 3"/>
          <p:cNvSpPr>
            <a:spLocks noGrp="1"/>
          </p:cNvSpPr>
          <p:nvPr>
            <p:ph type="body" sz="half" idx="2"/>
          </p:nvPr>
        </p:nvSpPr>
        <p:spPr/>
        <p:txBody>
          <a:bodyPr/>
          <a:lstStyle/>
          <a:p>
            <a:pPr marL="285750" indent="-285750">
              <a:buFont typeface="Arial" charset="0"/>
              <a:buChar char="•"/>
            </a:pPr>
            <a:r>
              <a:rPr lang="en-US" dirty="0" smtClean="0"/>
              <a:t>The next screen will display a general license agreement covering the components included in the installation.</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r>
              <a:rPr lang="en-US" dirty="0" smtClean="0"/>
              <a:t>Click </a:t>
            </a:r>
            <a:r>
              <a:rPr lang="en-US" i="1" dirty="0" smtClean="0"/>
              <a:t>Continue</a:t>
            </a:r>
            <a:r>
              <a:rPr lang="en-US" dirty="0" smtClean="0"/>
              <a:t> to proceed.</a:t>
            </a:r>
          </a:p>
          <a:p>
            <a:pPr marL="285750" indent="-285750">
              <a:buFont typeface="Arial" charset="0"/>
              <a:buChar char="•"/>
            </a:pPr>
            <a:r>
              <a:rPr lang="en-US" dirty="0" smtClean="0"/>
              <a:t>A confirmation sheet will be displayed, Click </a:t>
            </a:r>
            <a:r>
              <a:rPr lang="en-US" i="1" dirty="0" smtClean="0"/>
              <a:t>Agree</a:t>
            </a:r>
            <a:r>
              <a:rPr lang="en-US" dirty="0" smtClean="0"/>
              <a:t> to proceed.</a:t>
            </a:r>
            <a:endParaRPr lang="en-US" dirty="0"/>
          </a:p>
        </p:txBody>
      </p:sp>
      <p:sp>
        <p:nvSpPr>
          <p:cNvPr id="5" name="Title 4"/>
          <p:cNvSpPr>
            <a:spLocks noGrp="1"/>
          </p:cNvSpPr>
          <p:nvPr>
            <p:ph type="title"/>
          </p:nvPr>
        </p:nvSpPr>
        <p:spPr/>
        <p:txBody>
          <a:bodyPr/>
          <a:lstStyle/>
          <a:p>
            <a:r>
              <a:rPr lang="en-US" dirty="0" smtClean="0"/>
              <a:t>License Agreement</a:t>
            </a:r>
            <a:endParaRPr lang="en-US"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2122" r="2122"/>
          <a:stretch>
            <a:fillRect/>
          </a:stretch>
        </p:blipFill>
        <p:spPr>
          <a:noFill/>
        </p:spPr>
      </p:pic>
    </p:spTree>
    <p:extLst>
      <p:ext uri="{BB962C8B-B14F-4D97-AF65-F5344CB8AC3E}">
        <p14:creationId xmlns:p14="http://schemas.microsoft.com/office/powerpoint/2010/main" val="66345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8</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122" r="2122"/>
          <a:stretch>
            <a:fillRect/>
          </a:stretch>
        </p:blipFill>
        <p:spPr>
          <a:noFill/>
        </p:spPr>
      </p:pic>
      <p:sp>
        <p:nvSpPr>
          <p:cNvPr id="4" name="Text Placeholder 3"/>
          <p:cNvSpPr>
            <a:spLocks noGrp="1"/>
          </p:cNvSpPr>
          <p:nvPr>
            <p:ph type="body" sz="half" idx="2"/>
          </p:nvPr>
        </p:nvSpPr>
        <p:spPr/>
        <p:txBody>
          <a:bodyPr/>
          <a:lstStyle/>
          <a:p>
            <a:pPr marL="285750" indent="-285750">
              <a:buFont typeface="Arial" charset="0"/>
              <a:buChar char="•"/>
            </a:pPr>
            <a:r>
              <a:rPr lang="en-US" dirty="0" smtClean="0"/>
              <a:t>A screen informing you of the space required to complete the installation will be presented.</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r>
              <a:rPr lang="en-US" dirty="0" smtClean="0"/>
              <a:t>Click </a:t>
            </a:r>
            <a:r>
              <a:rPr lang="en-US" i="1" dirty="0" smtClean="0"/>
              <a:t>Install</a:t>
            </a:r>
            <a:r>
              <a:rPr lang="en-US" dirty="0" smtClean="0"/>
              <a:t> to proceed with a standard installation.</a:t>
            </a:r>
          </a:p>
          <a:p>
            <a:pPr marL="285750" indent="-285750">
              <a:buFont typeface="Arial" charset="0"/>
              <a:buChar char="•"/>
            </a:pPr>
            <a:r>
              <a:rPr lang="en-US" dirty="0" smtClean="0"/>
              <a:t>Click </a:t>
            </a:r>
            <a:r>
              <a:rPr lang="en-US" i="1" dirty="0" smtClean="0"/>
              <a:t>Customize</a:t>
            </a:r>
            <a:r>
              <a:rPr lang="en-US" dirty="0" smtClean="0"/>
              <a:t> to further refine installation options.</a:t>
            </a:r>
            <a:endParaRPr lang="en-US" dirty="0"/>
          </a:p>
        </p:txBody>
      </p:sp>
      <p:sp>
        <p:nvSpPr>
          <p:cNvPr id="5" name="Title 4"/>
          <p:cNvSpPr>
            <a:spLocks noGrp="1"/>
          </p:cNvSpPr>
          <p:nvPr>
            <p:ph type="title"/>
          </p:nvPr>
        </p:nvSpPr>
        <p:spPr/>
        <p:txBody>
          <a:bodyPr/>
          <a:lstStyle/>
          <a:p>
            <a:r>
              <a:rPr lang="en-US" dirty="0" smtClean="0"/>
              <a:t>Installation Type Selection</a:t>
            </a:r>
            <a:endParaRPr lang="en-US" dirty="0"/>
          </a:p>
        </p:txBody>
      </p:sp>
    </p:spTree>
    <p:extLst>
      <p:ext uri="{BB962C8B-B14F-4D97-AF65-F5344CB8AC3E}">
        <p14:creationId xmlns:p14="http://schemas.microsoft.com/office/powerpoint/2010/main" val="5756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9</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122" r="2122"/>
          <a:stretch>
            <a:fillRect/>
          </a:stretch>
        </p:blipFill>
        <p:spPr>
          <a:noFill/>
        </p:spPr>
      </p:pic>
      <p:sp>
        <p:nvSpPr>
          <p:cNvPr id="4" name="Text Placeholder 3"/>
          <p:cNvSpPr>
            <a:spLocks noGrp="1"/>
          </p:cNvSpPr>
          <p:nvPr>
            <p:ph type="body" sz="half" idx="2"/>
          </p:nvPr>
        </p:nvSpPr>
        <p:spPr/>
        <p:txBody>
          <a:bodyPr anchor="t"/>
          <a:lstStyle/>
          <a:p>
            <a:pPr marL="285750" indent="-285750">
              <a:buFont typeface="Arial" charset="0"/>
              <a:buChar char="•"/>
            </a:pPr>
            <a:r>
              <a:rPr lang="en-US" dirty="0" smtClean="0"/>
              <a:t>Most installation components are required, but you have the option to not install </a:t>
            </a:r>
            <a:r>
              <a:rPr lang="en-US" dirty="0" err="1" smtClean="0"/>
              <a:t>ADPassMon</a:t>
            </a:r>
            <a:r>
              <a:rPr lang="en-US" dirty="0" smtClean="0"/>
              <a:t> or </a:t>
            </a:r>
            <a:r>
              <a:rPr lang="en-US" dirty="0" err="1" smtClean="0"/>
              <a:t>KerbMinder</a:t>
            </a:r>
            <a:r>
              <a:rPr lang="en-US" dirty="0" smtClean="0"/>
              <a:t> if you would prefer not to.</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endParaRPr lang="en-US" dirty="0"/>
          </a:p>
          <a:p>
            <a:pPr marL="285750" indent="-285750">
              <a:buFont typeface="Arial" charset="0"/>
              <a:buChar char="•"/>
            </a:pPr>
            <a:r>
              <a:rPr lang="en-US" dirty="0" smtClean="0"/>
              <a:t>Click </a:t>
            </a:r>
            <a:r>
              <a:rPr lang="en-US" i="1" dirty="0" smtClean="0"/>
              <a:t>Install</a:t>
            </a:r>
            <a:r>
              <a:rPr lang="en-US" dirty="0" smtClean="0"/>
              <a:t> to proceed with the selected installation options.</a:t>
            </a:r>
          </a:p>
          <a:p>
            <a:pPr marL="285750" indent="-285750">
              <a:buFont typeface="Arial" charset="0"/>
              <a:buChar char="•"/>
            </a:pPr>
            <a:r>
              <a:rPr lang="en-US" dirty="0" smtClean="0"/>
              <a:t>Click </a:t>
            </a:r>
            <a:r>
              <a:rPr lang="en-US" i="1" dirty="0" smtClean="0"/>
              <a:t>Standard Install</a:t>
            </a:r>
            <a:r>
              <a:rPr lang="en-US" dirty="0" smtClean="0"/>
              <a:t> to return to the HD space requirement screen and proceed with a default installation.</a:t>
            </a:r>
            <a:endParaRPr lang="en-US" dirty="0"/>
          </a:p>
        </p:txBody>
      </p:sp>
      <p:sp>
        <p:nvSpPr>
          <p:cNvPr id="5" name="Title 4"/>
          <p:cNvSpPr>
            <a:spLocks noGrp="1"/>
          </p:cNvSpPr>
          <p:nvPr>
            <p:ph type="title"/>
          </p:nvPr>
        </p:nvSpPr>
        <p:spPr/>
        <p:txBody>
          <a:bodyPr/>
          <a:lstStyle/>
          <a:p>
            <a:r>
              <a:rPr lang="en-US" dirty="0" smtClean="0"/>
              <a:t>Custom Install</a:t>
            </a:r>
            <a:endParaRPr lang="en-US" dirty="0"/>
          </a:p>
        </p:txBody>
      </p:sp>
    </p:spTree>
    <p:extLst>
      <p:ext uri="{BB962C8B-B14F-4D97-AF65-F5344CB8AC3E}">
        <p14:creationId xmlns:p14="http://schemas.microsoft.com/office/powerpoint/2010/main" val="1133524640"/>
      </p:ext>
    </p:extLst>
  </p:cSld>
  <p:clrMapOvr>
    <a:masterClrMapping/>
  </p:clrMapOvr>
</p:sld>
</file>

<file path=ppt/theme/theme1.xml><?xml version="1.0" encoding="utf-8"?>
<a:theme xmlns:a="http://schemas.openxmlformats.org/drawingml/2006/main" name="TE simple 16x9">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_PPT_Template_16x9_2016" id="{D4E6066B-FB92-C34E-B12E-00B7F4C13E89}" vid="{067D9E7B-5993-9C4B-9FB0-85398C785B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TE_PPT_Template_16x9_2016</Template>
  <TotalTime>374</TotalTime>
  <Words>1492</Words>
  <Application>Microsoft Macintosh PowerPoint</Application>
  <PresentationFormat>Widescreen</PresentationFormat>
  <Paragraphs>208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Arial</vt:lpstr>
      <vt:lpstr>TE simple 16x9</vt:lpstr>
      <vt:lpstr>macOS Sierra Upgrade Walkthrough</vt:lpstr>
      <vt:lpstr>Important Information</vt:lpstr>
      <vt:lpstr>1. Download TEMPO</vt:lpstr>
      <vt:lpstr>Launch TEMPO</vt:lpstr>
      <vt:lpstr>Welcome Screen</vt:lpstr>
      <vt:lpstr>Important Information Screen</vt:lpstr>
      <vt:lpstr>License Agreement</vt:lpstr>
      <vt:lpstr>Installation Type Selection</vt:lpstr>
      <vt:lpstr>Custom Install</vt:lpstr>
      <vt:lpstr>Admin Credentials</vt:lpstr>
      <vt:lpstr>Restart Confirmation</vt:lpstr>
      <vt:lpstr>Estimated Time Dialog</vt:lpstr>
      <vt:lpstr>Network Check</vt:lpstr>
      <vt:lpstr>VPN Check</vt:lpstr>
      <vt:lpstr>Encryption Check</vt:lpstr>
      <vt:lpstr>User ID Prompt</vt:lpstr>
      <vt:lpstr>Region Selection</vt:lpstr>
      <vt:lpstr>Installation Progress</vt:lpstr>
      <vt:lpstr>Permissions Alert Message</vt:lpstr>
      <vt:lpstr>Success Message</vt:lpstr>
      <vt:lpstr>Notifications</vt:lpstr>
      <vt:lpstr>After Installation</vt:lpstr>
      <vt:lpstr>Enrollment Complete</vt:lpstr>
      <vt:lpstr>Sierra Installation</vt:lpstr>
      <vt:lpstr>Additional Considerations</vt:lpstr>
    </vt:vector>
  </TitlesOfParts>
  <Manager>Sheri Chandler</Manager>
  <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 2.0 Walkthrough</dc:title>
  <dc:subject/>
  <dc:creator>Schutzman, Conor</dc:creator>
  <cp:keywords/>
  <dc:description/>
  <cp:lastModifiedBy>Schutzman, Conor</cp:lastModifiedBy>
  <cp:revision>19</cp:revision>
  <cp:lastPrinted>2016-04-12T14:19:54Z</cp:lastPrinted>
  <dcterms:created xsi:type="dcterms:W3CDTF">2016-09-29T17:59:14Z</dcterms:created>
  <dcterms:modified xsi:type="dcterms:W3CDTF">2016-09-30T00:13:59Z</dcterms:modified>
  <cp:category>2016 - Version 1</cp:category>
</cp:coreProperties>
</file>