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68" r:id="rId3"/>
    <p:sldId id="269" r:id="rId4"/>
    <p:sldId id="270" r:id="rId5"/>
    <p:sldId id="271" r:id="rId6"/>
    <p:sldId id="272"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9195"/>
    <a:srgbClr val="F1931C"/>
    <a:srgbClr val="9496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showGuides="1">
      <p:cViewPr>
        <p:scale>
          <a:sx n="110" d="100"/>
          <a:sy n="110" d="100"/>
        </p:scale>
        <p:origin x="680" y="792"/>
      </p:cViewPr>
      <p:guideLst>
        <p:guide orient="horz" pos="2160"/>
        <p:guide pos="3840"/>
        <p:guide pos="73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AB761-8CEB-478F-A91B-E0F6FC4C387B}" type="datetimeFigureOut">
              <a:rPr lang="en-US" smtClean="0"/>
              <a:t>10/3/16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08AE3-7EFC-4A01-B213-ADA2E1E4570A}" type="slidenum">
              <a:rPr lang="en-US" smtClean="0"/>
              <a:t>‹#›</a:t>
            </a:fld>
            <a:endParaRPr lang="en-US"/>
          </a:p>
        </p:txBody>
      </p:sp>
    </p:spTree>
    <p:extLst>
      <p:ext uri="{BB962C8B-B14F-4D97-AF65-F5344CB8AC3E}">
        <p14:creationId xmlns:p14="http://schemas.microsoft.com/office/powerpoint/2010/main" val="426325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3" name="Title 1"/>
          <p:cNvSpPr txBox="1">
            <a:spLocks/>
          </p:cNvSpPr>
          <p:nvPr userDrawn="1"/>
        </p:nvSpPr>
        <p:spPr>
          <a:xfrm>
            <a:off x="2438399" y="2153498"/>
            <a:ext cx="5400000" cy="1065384"/>
          </a:xfrm>
          <a:prstGeom prst="rect">
            <a:avLst/>
          </a:prstGeom>
        </p:spPr>
        <p:txBody>
          <a:bodyPr vert="horz" lIns="91440" tIns="0" rIns="91440" bIns="0" rtlCol="0" anchor="b">
            <a:noAutofit/>
          </a:bodyPr>
          <a:lstStyle>
            <a:lvl1pPr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pPr>
              <a:lnSpc>
                <a:spcPct val="70000"/>
              </a:lnSpc>
            </a:pPr>
            <a:r>
              <a:rPr lang="en-US" dirty="0" smtClean="0"/>
              <a:t>Click to edit Master title style</a:t>
            </a:r>
            <a:endParaRPr lang="en-US" dirty="0"/>
          </a:p>
        </p:txBody>
      </p:sp>
      <p:sp>
        <p:nvSpPr>
          <p:cNvPr id="24" name="Subtitle 2"/>
          <p:cNvSpPr txBox="1">
            <a:spLocks/>
          </p:cNvSpPr>
          <p:nvPr userDrawn="1"/>
        </p:nvSpPr>
        <p:spPr>
          <a:xfrm>
            <a:off x="2438400" y="3228922"/>
            <a:ext cx="6308959" cy="47769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800"/>
              </a:spcAft>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110000"/>
              </a:lnSpc>
              <a:spcBef>
                <a:spcPts val="0"/>
              </a:spcBef>
              <a:spcAft>
                <a:spcPts val="8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10000"/>
              </a:lnSpc>
              <a:spcBef>
                <a:spcPts val="0"/>
              </a:spcBef>
              <a:spcAft>
                <a:spcPts val="8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10000"/>
              </a:lnSpc>
              <a:spcBef>
                <a:spcPts val="0"/>
              </a:spcBef>
              <a:spcAft>
                <a:spcPts val="8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mtClean="0"/>
              <a:t>Click to edit Master subtitle style</a:t>
            </a:r>
            <a:endParaRPr lang="en-US" dirty="0"/>
          </a:p>
        </p:txBody>
      </p:sp>
      <p:sp>
        <p:nvSpPr>
          <p:cNvPr id="5" name="TextBox 4"/>
          <p:cNvSpPr txBox="1"/>
          <p:nvPr userDrawn="1"/>
        </p:nvSpPr>
        <p:spPr>
          <a:xfrm>
            <a:off x="2411006" y="6247115"/>
            <a:ext cx="1475194" cy="584775"/>
          </a:xfrm>
          <a:prstGeom prst="rect">
            <a:avLst/>
          </a:prstGeom>
        </p:spPr>
        <p:txBody>
          <a:bodyPr vert="horz" lIns="91440" tIns="45720" rIns="91440" bIns="45720" rtlCol="0">
            <a:normAutofit/>
          </a:bodyPr>
          <a:lstStyle>
            <a:lvl1pPr lvl="0" indent="0">
              <a:lnSpc>
                <a:spcPct val="100000"/>
              </a:lnSpc>
              <a:spcBef>
                <a:spcPts val="0"/>
              </a:spcBef>
              <a:buFont typeface="Arial" panose="020B0604020202020204" pitchFamily="34" charset="0"/>
              <a:buNone/>
              <a:defRPr sz="1600" baseline="0">
                <a:solidFill>
                  <a:srgbClr val="94969C"/>
                </a:solidFill>
              </a:defRPr>
            </a:lvl1pPr>
            <a:lvl2pPr indent="0">
              <a:lnSpc>
                <a:spcPct val="90000"/>
              </a:lnSpc>
              <a:spcBef>
                <a:spcPts val="500"/>
              </a:spcBef>
              <a:buFont typeface="Arial" panose="020B0604020202020204" pitchFamily="34" charset="0"/>
              <a:buNone/>
              <a:defRPr sz="1600">
                <a:solidFill>
                  <a:schemeClr val="tx2"/>
                </a:solidFill>
              </a:defRPr>
            </a:lvl2pPr>
            <a:lvl3pPr indent="0">
              <a:lnSpc>
                <a:spcPct val="90000"/>
              </a:lnSpc>
              <a:spcBef>
                <a:spcPts val="500"/>
              </a:spcBef>
              <a:buFont typeface="Arial" panose="020B0604020202020204" pitchFamily="34" charset="0"/>
              <a:buNone/>
              <a:defRPr sz="1400">
                <a:solidFill>
                  <a:schemeClr val="tx2"/>
                </a:solidFill>
              </a:defRPr>
            </a:lvl3pPr>
            <a:lvl4pPr indent="0">
              <a:lnSpc>
                <a:spcPct val="90000"/>
              </a:lnSpc>
              <a:spcBef>
                <a:spcPts val="500"/>
              </a:spcBef>
              <a:buFont typeface="Arial" panose="020B0604020202020204" pitchFamily="34" charset="0"/>
              <a:buNone/>
              <a:defRPr sz="1200">
                <a:solidFill>
                  <a:schemeClr val="tx2"/>
                </a:solidFill>
              </a:defRPr>
            </a:lvl4pPr>
            <a:lvl5pPr indent="0">
              <a:lnSpc>
                <a:spcPct val="90000"/>
              </a:lnSpc>
              <a:spcBef>
                <a:spcPts val="500"/>
              </a:spcBef>
              <a:buFont typeface="Arial" panose="020B0604020202020204" pitchFamily="34" charset="0"/>
              <a:buNone/>
              <a:defRPr sz="12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endParaRPr lang="en-US" dirty="0"/>
          </a:p>
        </p:txBody>
      </p:sp>
      <p:pic>
        <p:nvPicPr>
          <p:cNvPr id="45" name="Picture 4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333282"/>
            <a:ext cx="2072267" cy="1087360"/>
          </a:xfrm>
          <a:prstGeom prst="rect">
            <a:avLst/>
          </a:prstGeom>
        </p:spPr>
      </p:pic>
      <p:pic>
        <p:nvPicPr>
          <p:cNvPr id="46" name="Picture 4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290156"/>
            <a:ext cx="1067964" cy="1092236"/>
          </a:xfrm>
          <a:prstGeom prst="rect">
            <a:avLst/>
          </a:prstGeom>
        </p:spPr>
      </p:pic>
      <p:pic>
        <p:nvPicPr>
          <p:cNvPr id="47" name="Picture 4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09694" y="2011835"/>
            <a:ext cx="1274275" cy="2370556"/>
          </a:xfrm>
          <a:prstGeom prst="rect">
            <a:avLst/>
          </a:prstGeom>
        </p:spPr>
      </p:pic>
      <p:sp>
        <p:nvSpPr>
          <p:cNvPr id="48" name="Rectangle 47"/>
          <p:cNvSpPr>
            <a:spLocks noChangeAspect="1"/>
          </p:cNvSpPr>
          <p:nvPr userDrawn="1"/>
        </p:nvSpPr>
        <p:spPr>
          <a:xfrm>
            <a:off x="2432273" y="1996495"/>
            <a:ext cx="9231728" cy="23858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51" name="Picture 50"/>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76215" y="2003407"/>
            <a:ext cx="691749" cy="1241913"/>
          </a:xfrm>
          <a:prstGeom prst="rect">
            <a:avLst/>
          </a:prstGeom>
        </p:spPr>
      </p:pic>
      <p:pic>
        <p:nvPicPr>
          <p:cNvPr id="52" name="Picture 5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109694" y="260256"/>
            <a:ext cx="1274275" cy="1707124"/>
          </a:xfrm>
          <a:prstGeom prst="rect">
            <a:avLst/>
          </a:prstGeom>
        </p:spPr>
      </p:pic>
      <p:sp>
        <p:nvSpPr>
          <p:cNvPr id="55" name="Title 1"/>
          <p:cNvSpPr>
            <a:spLocks noGrp="1"/>
          </p:cNvSpPr>
          <p:nvPr userDrawn="1">
            <p:ph type="ctrTitle"/>
          </p:nvPr>
        </p:nvSpPr>
        <p:spPr>
          <a:xfrm>
            <a:off x="2446137" y="2777767"/>
            <a:ext cx="6300000" cy="1065384"/>
          </a:xfrm>
        </p:spPr>
        <p:txBody>
          <a:bodyPr vert="horz" lIns="91440" tIns="0" rIns="91440" bIns="0" rtlCol="0" anchor="b">
            <a:noAutofit/>
          </a:bodyPr>
          <a:lstStyle>
            <a:lvl1pPr>
              <a:lnSpc>
                <a:spcPct val="220000"/>
              </a:lnSpc>
              <a:defRPr lang="en-US" sz="3600" dirty="0">
                <a:solidFill>
                  <a:schemeClr val="bg1"/>
                </a:solidFill>
              </a:defRPr>
            </a:lvl1pPr>
          </a:lstStyle>
          <a:p>
            <a:pPr lvl="0">
              <a:lnSpc>
                <a:spcPct val="70000"/>
              </a:lnSpc>
            </a:pPr>
            <a:r>
              <a:rPr lang="en-US" smtClean="0"/>
              <a:t>Click to edit Master title style</a:t>
            </a:r>
            <a:endParaRPr lang="en-US" dirty="0"/>
          </a:p>
        </p:txBody>
      </p:sp>
      <p:sp>
        <p:nvSpPr>
          <p:cNvPr id="56" name="Subtitle 2"/>
          <p:cNvSpPr>
            <a:spLocks noGrp="1"/>
          </p:cNvSpPr>
          <p:nvPr userDrawn="1">
            <p:ph type="subTitle" idx="1"/>
          </p:nvPr>
        </p:nvSpPr>
        <p:spPr>
          <a:xfrm>
            <a:off x="2446138" y="3853191"/>
            <a:ext cx="6300000" cy="477693"/>
          </a:xfrm>
        </p:spPr>
        <p:txBody>
          <a:bodyPr>
            <a:no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pic>
        <p:nvPicPr>
          <p:cNvPr id="17" name="Picture 1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578824" y="6468340"/>
            <a:ext cx="1817624" cy="135322"/>
          </a:xfrm>
          <a:prstGeom prst="rect">
            <a:avLst/>
          </a:prstGeom>
        </p:spPr>
      </p:pic>
      <p:pic>
        <p:nvPicPr>
          <p:cNvPr id="20" name="Picture 1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Tree>
    <p:extLst>
      <p:ext uri="{BB962C8B-B14F-4D97-AF65-F5344CB8AC3E}">
        <p14:creationId xmlns:p14="http://schemas.microsoft.com/office/powerpoint/2010/main" val="18077226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6"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2408452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Tree>
    <p:extLst>
      <p:ext uri="{BB962C8B-B14F-4D97-AF65-F5344CB8AC3E}">
        <p14:creationId xmlns:p14="http://schemas.microsoft.com/office/powerpoint/2010/main" val="14091295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Content Placeholder 2"/>
          <p:cNvSpPr>
            <a:spLocks noGrp="1"/>
          </p:cNvSpPr>
          <p:nvPr>
            <p:ph idx="1"/>
          </p:nvPr>
        </p:nvSpPr>
        <p:spPr>
          <a:xfrm>
            <a:off x="5194348" y="987426"/>
            <a:ext cx="6480000" cy="5081257"/>
          </a:xfrm>
        </p:spPr>
        <p:txBody>
          <a:bodyPr>
            <a:normAutofit/>
          </a:bodyPr>
          <a:lstStyle>
            <a:lvl1pPr>
              <a:defRPr sz="1800"/>
            </a:lvl1pPr>
            <a:lvl2pPr>
              <a:defRPr sz="1600"/>
            </a:lvl2pPr>
            <a:lvl3pPr>
              <a:defRPr sz="1400"/>
            </a:lvl3pPr>
            <a:lvl4pPr>
              <a:defRPr sz="1200"/>
            </a:lvl4pPr>
            <a:lvl5pPr>
              <a:defRPr sz="1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half" idx="2"/>
          </p:nvPr>
        </p:nvSpPr>
        <p:spPr>
          <a:xfrm>
            <a:off x="514348" y="2201462"/>
            <a:ext cx="4320000" cy="3870377"/>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4320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1926373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Picture Placeholder 2"/>
          <p:cNvSpPr>
            <a:spLocks noGrp="1"/>
          </p:cNvSpPr>
          <p:nvPr>
            <p:ph type="pic" idx="1"/>
          </p:nvPr>
        </p:nvSpPr>
        <p:spPr>
          <a:xfrm>
            <a:off x="5194348" y="975500"/>
            <a:ext cx="6480000" cy="5083200"/>
          </a:xfrm>
          <a:solidFill>
            <a:schemeClr val="bg2"/>
          </a:solidFill>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ext Placeholder 3"/>
          <p:cNvSpPr>
            <a:spLocks noGrp="1"/>
          </p:cNvSpPr>
          <p:nvPr>
            <p:ph type="body" sz="half" idx="2"/>
          </p:nvPr>
        </p:nvSpPr>
        <p:spPr>
          <a:xfrm>
            <a:off x="514348" y="2201462"/>
            <a:ext cx="4320000" cy="3866400"/>
          </a:xfrm>
        </p:spPr>
        <p:txBody>
          <a:bodyPr/>
          <a:lstStyle>
            <a:lvl1pPr marL="0" indent="0">
              <a:spcAft>
                <a:spcPts val="600"/>
              </a:spcAft>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Title 1"/>
          <p:cNvSpPr>
            <a:spLocks noGrp="1"/>
          </p:cNvSpPr>
          <p:nvPr>
            <p:ph type="title"/>
          </p:nvPr>
        </p:nvSpPr>
        <p:spPr>
          <a:xfrm>
            <a:off x="514348" y="655819"/>
            <a:ext cx="4320000" cy="1455555"/>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835374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8"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sp>
        <p:nvSpPr>
          <p:cNvPr id="10" name="Content Placeholder 2"/>
          <p:cNvSpPr>
            <a:spLocks noGrp="1"/>
          </p:cNvSpPr>
          <p:nvPr>
            <p:ph idx="10"/>
          </p:nvPr>
        </p:nvSpPr>
        <p:spPr>
          <a:xfrm>
            <a:off x="514349" y="1465877"/>
            <a:ext cx="11160000" cy="4604723"/>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3609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sp>
        <p:nvSpPr>
          <p:cNvPr id="13" name="Content Placeholder 2"/>
          <p:cNvSpPr>
            <a:spLocks noGrp="1"/>
          </p:cNvSpPr>
          <p:nvPr>
            <p:ph idx="1"/>
          </p:nvPr>
        </p:nvSpPr>
        <p:spPr>
          <a:xfrm>
            <a:off x="514349" y="1893668"/>
            <a:ext cx="11160000" cy="4176931"/>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3559273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617285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296498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4" name="TextBox 13"/>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20164476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8" name="Picture 17"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1295400"/>
            <a:ext cx="4627996" cy="2125532"/>
          </a:xfrm>
          <a:prstGeom prst="rect">
            <a:avLst/>
          </a:prstGeom>
        </p:spPr>
      </p:pic>
      <p:sp>
        <p:nvSpPr>
          <p:cNvPr id="3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39" name="Rectangle 38"/>
          <p:cNvSpPr/>
          <p:nvPr userDrawn="1"/>
        </p:nvSpPr>
        <p:spPr>
          <a:xfrm>
            <a:off x="0" y="457200"/>
            <a:ext cx="11664950" cy="54832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userDrawn="1"/>
        </p:nvGrpSpPr>
        <p:grpSpPr>
          <a:xfrm>
            <a:off x="0" y="6050869"/>
            <a:ext cx="11667600" cy="64800"/>
            <a:chOff x="0" y="6050869"/>
            <a:chExt cx="11667600" cy="64800"/>
          </a:xfrm>
        </p:grpSpPr>
        <p:sp>
          <p:nvSpPr>
            <p:cNvPr id="41" name="Rectangle 40"/>
            <p:cNvSpPr/>
            <p:nvPr/>
          </p:nvSpPr>
          <p:spPr>
            <a:xfrm>
              <a:off x="0" y="6050869"/>
              <a:ext cx="11667600" cy="6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 y="6050869"/>
              <a:ext cx="612000" cy="648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a:spLocks noGrp="1"/>
          </p:cNvSpPr>
          <p:nvPr>
            <p:ph type="title"/>
          </p:nvPr>
        </p:nvSpPr>
        <p:spPr>
          <a:xfrm>
            <a:off x="514347" y="1109137"/>
            <a:ext cx="7200000" cy="1905000"/>
          </a:xfrm>
        </p:spPr>
        <p:txBody>
          <a:bodyPr anchor="b">
            <a:noAutofit/>
          </a:bodyPr>
          <a:lstStyle>
            <a:lvl1pPr>
              <a:lnSpc>
                <a:spcPct val="90000"/>
              </a:lnSpc>
              <a:defRPr sz="3600">
                <a:solidFill>
                  <a:schemeClr val="bg1"/>
                </a:solidFill>
              </a:defRPr>
            </a:lvl1pPr>
          </a:lstStyle>
          <a:p>
            <a:r>
              <a:rPr lang="en-US" smtClean="0"/>
              <a:t>Click to edit Master title style</a:t>
            </a:r>
            <a:endParaRPr lang="en-US" dirty="0"/>
          </a:p>
        </p:txBody>
      </p:sp>
      <p:sp>
        <p:nvSpPr>
          <p:cNvPr id="44" name="Text Placeholder 2"/>
          <p:cNvSpPr>
            <a:spLocks noGrp="1"/>
          </p:cNvSpPr>
          <p:nvPr>
            <p:ph type="body" idx="1"/>
          </p:nvPr>
        </p:nvSpPr>
        <p:spPr>
          <a:xfrm>
            <a:off x="514348" y="3026738"/>
            <a:ext cx="5325035" cy="445294"/>
          </a:xfrm>
        </p:spPr>
        <p:txBody>
          <a:bodyPr anchor="t">
            <a:no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3" name="TextBox 12"/>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9070479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8" name="Content Placeholder 2"/>
          <p:cNvSpPr>
            <a:spLocks noGrp="1"/>
          </p:cNvSpPr>
          <p:nvPr>
            <p:ph sz="half" idx="1"/>
          </p:nvPr>
        </p:nvSpPr>
        <p:spPr>
          <a:xfrm>
            <a:off x="514348" y="1465876"/>
            <a:ext cx="5400000" cy="460472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9"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0" name="Content Placeholder 2"/>
          <p:cNvSpPr>
            <a:spLocks noGrp="1"/>
          </p:cNvSpPr>
          <p:nvPr>
            <p:ph sz="half" idx="13"/>
          </p:nvPr>
        </p:nvSpPr>
        <p:spPr>
          <a:xfrm>
            <a:off x="6274348" y="1465877"/>
            <a:ext cx="5400000" cy="46080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0579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514840" y="6416675"/>
            <a:ext cx="477532" cy="365125"/>
          </a:xfrm>
          <a:prstGeom prst="rect">
            <a:avLst/>
          </a:prstGeom>
        </p:spPr>
        <p:txBody>
          <a:bodyPr vert="horz" lIns="91440" tIns="45720" rIns="91440" bIns="45720" rtlCol="0" anchor="ctr"/>
          <a:lstStyle>
            <a:lvl1pPr algn="l">
              <a:defRPr sz="1000">
                <a:solidFill>
                  <a:schemeClr val="tx2"/>
                </a:solidFill>
              </a:defRPr>
            </a:lvl1pPr>
          </a:lstStyle>
          <a:p>
            <a:fld id="{CA431686-8DE2-9B43-980D-29AE692D7900}" type="slidenum">
              <a:rPr lang="en-US" smtClean="0"/>
              <a:pPr/>
              <a:t>‹#›</a:t>
            </a:fld>
            <a:endParaRPr lang="en-US" dirty="0"/>
          </a:p>
        </p:txBody>
      </p:sp>
      <p:sp>
        <p:nvSpPr>
          <p:cNvPr id="10" name="Text Placeholder 2"/>
          <p:cNvSpPr>
            <a:spLocks noGrp="1"/>
          </p:cNvSpPr>
          <p:nvPr>
            <p:ph type="body" idx="1"/>
          </p:nvPr>
        </p:nvSpPr>
        <p:spPr>
          <a:xfrm>
            <a:off x="514348" y="1465877"/>
            <a:ext cx="5400000" cy="541447"/>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half" idx="2"/>
          </p:nvPr>
        </p:nvSpPr>
        <p:spPr>
          <a:xfrm>
            <a:off x="514348" y="2201463"/>
            <a:ext cx="5400000" cy="3869554"/>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12" name="Text Placeholder 4"/>
          <p:cNvSpPr>
            <a:spLocks noGrp="1"/>
          </p:cNvSpPr>
          <p:nvPr>
            <p:ph type="body" sz="quarter" idx="3"/>
          </p:nvPr>
        </p:nvSpPr>
        <p:spPr>
          <a:xfrm>
            <a:off x="6274348" y="1465877"/>
            <a:ext cx="5400000" cy="540000"/>
          </a:xfrm>
        </p:spPr>
        <p:txBody>
          <a:bodyPr vert="horz" lIns="91440" tIns="45720" rIns="91440" bIns="45720" rtlCol="0" anchor="t">
            <a:normAutofit/>
          </a:bodyPr>
          <a:lstStyle>
            <a:lvl1pPr>
              <a:defRPr lang="en-US" sz="1800" b="0" dirty="0" smtClean="0"/>
            </a:lvl1pPr>
          </a:lstStyle>
          <a:p>
            <a:pPr lvl="0"/>
            <a:r>
              <a:rPr lang="en-US" smtClean="0"/>
              <a:t>Click to edit Master text styles</a:t>
            </a:r>
          </a:p>
        </p:txBody>
      </p:sp>
      <p:sp>
        <p:nvSpPr>
          <p:cNvPr id="13" name="Content Placeholder 5"/>
          <p:cNvSpPr>
            <a:spLocks noGrp="1"/>
          </p:cNvSpPr>
          <p:nvPr>
            <p:ph sz="quarter" idx="4"/>
          </p:nvPr>
        </p:nvSpPr>
        <p:spPr>
          <a:xfrm>
            <a:off x="6274348" y="2201462"/>
            <a:ext cx="5400000" cy="3866400"/>
          </a:xfrm>
        </p:spPr>
        <p:txBody>
          <a:bodyPr/>
          <a:lstStyle>
            <a:lvl1pPr>
              <a:spcAft>
                <a:spcPts val="600"/>
              </a:spcAft>
              <a:defRPr sz="1400"/>
            </a:lvl1pPr>
            <a:lvl2pPr>
              <a:spcAft>
                <a:spcPts val="600"/>
              </a:spcAft>
              <a:defRPr sz="1200"/>
            </a:lvl2pPr>
            <a:lvl3pPr>
              <a:spcAft>
                <a:spcPts val="600"/>
              </a:spcAft>
              <a:defRPr sz="1000"/>
            </a:lvl3pPr>
          </a:lstStyle>
          <a:p>
            <a:pPr lvl="0"/>
            <a:r>
              <a:rPr lang="en-US" smtClean="0"/>
              <a:t>Click to edit Master text styles</a:t>
            </a:r>
          </a:p>
          <a:p>
            <a:pPr lvl="1"/>
            <a:r>
              <a:rPr lang="en-US" smtClean="0"/>
              <a:t>Second level</a:t>
            </a:r>
          </a:p>
          <a:p>
            <a:pPr lvl="2"/>
            <a:r>
              <a:rPr lang="en-US" smtClean="0"/>
              <a:t>Third level</a:t>
            </a:r>
          </a:p>
        </p:txBody>
      </p:sp>
      <p:sp>
        <p:nvSpPr>
          <p:cNvPr id="14" name="Title Placeholder 1"/>
          <p:cNvSpPr>
            <a:spLocks noGrp="1"/>
          </p:cNvSpPr>
          <p:nvPr>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3016718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286774"/>
            <a:ext cx="11656756" cy="79657"/>
          </a:xfrm>
          <a:prstGeom prst="rect">
            <a:avLst/>
          </a:prstGeom>
          <a:solidFill>
            <a:srgbClr val="0E76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0" y="287231"/>
            <a:ext cx="612000" cy="792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Placeholder 1"/>
          <p:cNvSpPr>
            <a:spLocks noGrp="1"/>
          </p:cNvSpPr>
          <p:nvPr userDrawn="1">
            <p:ph type="title"/>
          </p:nvPr>
        </p:nvSpPr>
        <p:spPr>
          <a:xfrm>
            <a:off x="514348" y="655820"/>
            <a:ext cx="11160000" cy="59070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10" name="Text Placeholder 2"/>
          <p:cNvSpPr>
            <a:spLocks noGrp="1"/>
          </p:cNvSpPr>
          <p:nvPr userDrawn="1">
            <p:ph type="body" idx="1"/>
          </p:nvPr>
        </p:nvSpPr>
        <p:spPr>
          <a:xfrm>
            <a:off x="514347" y="1465877"/>
            <a:ext cx="11156400" cy="4604914"/>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a:spLocks noGrp="1"/>
          </p:cNvSpPr>
          <p:nvPr userDrawn="1">
            <p:ph type="sldNum" sz="quarter" idx="4"/>
          </p:nvPr>
        </p:nvSpPr>
        <p:spPr>
          <a:xfrm>
            <a:off x="514840" y="6416675"/>
            <a:ext cx="426914" cy="365125"/>
          </a:xfrm>
          <a:prstGeom prst="rect">
            <a:avLst/>
          </a:prstGeom>
        </p:spPr>
        <p:txBody>
          <a:bodyPr vert="horz" lIns="91440" tIns="45720" rIns="91440" bIns="45720" rtlCol="0" anchor="ctr"/>
          <a:lstStyle>
            <a:lvl1pPr algn="l">
              <a:defRPr sz="1000">
                <a:solidFill>
                  <a:srgbClr val="919195"/>
                </a:solidFill>
              </a:defRPr>
            </a:lvl1pPr>
          </a:lstStyle>
          <a:p>
            <a:fld id="{CA431686-8DE2-9B43-980D-29AE692D7900}" type="slidenum">
              <a:rPr lang="en-US" smtClean="0"/>
              <a:pPr/>
              <a:t>‹#›</a:t>
            </a:fld>
            <a:endParaRPr lang="en-US" dirty="0"/>
          </a:p>
        </p:txBody>
      </p:sp>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585793" y="6240857"/>
            <a:ext cx="1080000" cy="617143"/>
          </a:xfrm>
          <a:prstGeom prst="rect">
            <a:avLst/>
          </a:prstGeom>
        </p:spPr>
      </p:pic>
      <p:sp>
        <p:nvSpPr>
          <p:cNvPr id="12" name="TextBox 11"/>
          <p:cNvSpPr txBox="1"/>
          <p:nvPr userDrawn="1"/>
        </p:nvSpPr>
        <p:spPr>
          <a:xfrm>
            <a:off x="824191" y="6502166"/>
            <a:ext cx="3618298" cy="215444"/>
          </a:xfrm>
          <a:prstGeom prst="rect">
            <a:avLst/>
          </a:prstGeom>
          <a:noFill/>
        </p:spPr>
        <p:txBody>
          <a:bodyPr wrap="none" rtlCol="0">
            <a:noAutofit/>
          </a:bodyPr>
          <a:lstStyle/>
          <a:p>
            <a:pPr algn="l" defTabSz="914400">
              <a:defRPr/>
            </a:pPr>
            <a:r>
              <a:rPr lang="en-US" sz="800" b="1" dirty="0" smtClean="0">
                <a:solidFill>
                  <a:srgbClr val="919195"/>
                </a:solidFill>
                <a:latin typeface="Arial"/>
                <a:cs typeface="Arial"/>
              </a:rPr>
              <a:t>TE Connectivity</a:t>
            </a:r>
            <a:r>
              <a:rPr lang="en-US" sz="800" dirty="0" smtClean="0">
                <a:solidFill>
                  <a:srgbClr val="919195"/>
                </a:solidFill>
                <a:latin typeface="Arial"/>
                <a:cs typeface="Arial"/>
              </a:rPr>
              <a:t> Confidential &amp; Proprietary. Do not reproduce or distribute.</a:t>
            </a:r>
          </a:p>
        </p:txBody>
      </p:sp>
    </p:spTree>
    <p:extLst>
      <p:ext uri="{BB962C8B-B14F-4D97-AF65-F5344CB8AC3E}">
        <p14:creationId xmlns:p14="http://schemas.microsoft.com/office/powerpoint/2010/main" val="1200643916"/>
      </p:ext>
    </p:extLst>
  </p:cSld>
  <p:clrMap bg1="lt1" tx1="dk1" bg2="lt2" tx2="dk2" accent1="accent1" accent2="accent2" accent3="accent3" accent4="accent4" accent5="accent5" accent6="accent6" hlink="hlink" folHlink="folHlink"/>
  <p:sldLayoutIdLst>
    <p:sldLayoutId id="2147483732" r:id="rId1"/>
    <p:sldLayoutId id="2147483662" r:id="rId2"/>
    <p:sldLayoutId id="2147483735" r:id="rId3"/>
    <p:sldLayoutId id="2147483716" r:id="rId4"/>
    <p:sldLayoutId id="2147483736" r:id="rId5"/>
    <p:sldLayoutId id="2147483737" r:id="rId6"/>
    <p:sldLayoutId id="2147483738" r:id="rId7"/>
    <p:sldLayoutId id="2147483664" r:id="rId8"/>
    <p:sldLayoutId id="2147483665" r:id="rId9"/>
    <p:sldLayoutId id="2147483666" r:id="rId10"/>
    <p:sldLayoutId id="2147483667" r:id="rId11"/>
    <p:sldLayoutId id="2147483668" r:id="rId12"/>
    <p:sldLayoutId id="2147483669"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800"/>
        </a:spcAft>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10000"/>
        </a:lnSpc>
        <a:spcBef>
          <a:spcPts val="0"/>
        </a:spcBef>
        <a:spcAft>
          <a:spcPts val="800"/>
        </a:spcAft>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10000"/>
        </a:lnSpc>
        <a:spcBef>
          <a:spcPts val="0"/>
        </a:spcBef>
        <a:spcAft>
          <a:spcPts val="800"/>
        </a:spcAft>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10000"/>
        </a:lnSpc>
        <a:spcBef>
          <a:spcPts val="0"/>
        </a:spcBef>
        <a:spcAft>
          <a:spcPts val="800"/>
        </a:spcAft>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10000"/>
        </a:lnSpc>
        <a:spcBef>
          <a:spcPts val="0"/>
        </a:spcBef>
        <a:spcAft>
          <a:spcPts val="800"/>
        </a:spcAft>
        <a:buFont typeface="Arial" panose="020B0604020202020204" pitchFamily="34" charset="0"/>
        <a:buChar char="•"/>
        <a:defRPr sz="1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70000"/>
              </a:lnSpc>
            </a:pPr>
            <a:r>
              <a:rPr lang="en-US" dirty="0" smtClean="0"/>
              <a:t>Enabling Silverlight Content in Safari</a:t>
            </a:r>
            <a:endParaRPr lang="en-US" dirty="0"/>
          </a:p>
        </p:txBody>
      </p:sp>
      <p:sp>
        <p:nvSpPr>
          <p:cNvPr id="3" name="Subtitle 2"/>
          <p:cNvSpPr>
            <a:spLocks noGrp="1"/>
          </p:cNvSpPr>
          <p:nvPr>
            <p:ph type="subTitle" idx="1"/>
          </p:nvPr>
        </p:nvSpPr>
        <p:spPr/>
        <p:txBody>
          <a:bodyPr/>
          <a:lstStyle/>
          <a:p>
            <a:r>
              <a:rPr lang="en-US" dirty="0" smtClean="0"/>
              <a:t>Mac TEIS</a:t>
            </a:r>
            <a:endParaRPr lang="en-US" dirty="0"/>
          </a:p>
        </p:txBody>
      </p:sp>
    </p:spTree>
    <p:extLst>
      <p:ext uri="{BB962C8B-B14F-4D97-AF65-F5344CB8AC3E}">
        <p14:creationId xmlns:p14="http://schemas.microsoft.com/office/powerpoint/2010/main" val="40326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2</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781" r="781"/>
          <a:stretch>
            <a:fillRect/>
          </a:stretch>
        </p:blipFill>
        <p:spPr/>
      </p:pic>
      <p:sp>
        <p:nvSpPr>
          <p:cNvPr id="4" name="Text Placeholder 3"/>
          <p:cNvSpPr>
            <a:spLocks noGrp="1"/>
          </p:cNvSpPr>
          <p:nvPr>
            <p:ph type="body" sz="half" idx="2"/>
          </p:nvPr>
        </p:nvSpPr>
        <p:spPr/>
        <p:txBody>
          <a:bodyPr/>
          <a:lstStyle/>
          <a:p>
            <a:r>
              <a:rPr lang="en-US" dirty="0" smtClean="0">
                <a:latin typeface="Arial" charset="0"/>
              </a:rPr>
              <a:t>When attempting to acces</a:t>
            </a:r>
            <a:r>
              <a:rPr lang="en-US" dirty="0" smtClean="0">
                <a:latin typeface="Arial" charset="0"/>
              </a:rPr>
              <a:t>s TETV content, such as the internal </a:t>
            </a:r>
            <a:r>
              <a:rPr lang="en-US" dirty="0" err="1" smtClean="0">
                <a:latin typeface="Arial" charset="0"/>
              </a:rPr>
              <a:t>WebCast</a:t>
            </a:r>
            <a:r>
              <a:rPr lang="en-US" dirty="0" smtClean="0">
                <a:latin typeface="Arial" charset="0"/>
              </a:rPr>
              <a:t>, recent version does not display the video content, behaving as if Silverlight is not installed.</a:t>
            </a:r>
          </a:p>
          <a:p>
            <a:endParaRPr lang="en-US" dirty="0">
              <a:latin typeface="Arial" charset="0"/>
            </a:endParaRPr>
          </a:p>
          <a:p>
            <a:r>
              <a:rPr lang="en-US" dirty="0" smtClean="0">
                <a:latin typeface="Arial" charset="0"/>
              </a:rPr>
              <a:t>This is potentially caused by a security feature added to Safari, that prevents websites from automatically initializing plugins capable of executing possibly malicious code. You will need to either manually enable these plugins each time you want to use them, or trust certain sites/domains to allow them to automatically access the plugins.</a:t>
            </a:r>
            <a:endParaRPr lang="en-US" dirty="0">
              <a:latin typeface="Arial" charset="0"/>
            </a:endParaRPr>
          </a:p>
        </p:txBody>
      </p:sp>
      <p:sp>
        <p:nvSpPr>
          <p:cNvPr id="5" name="Title 4"/>
          <p:cNvSpPr>
            <a:spLocks noGrp="1"/>
          </p:cNvSpPr>
          <p:nvPr>
            <p:ph type="title"/>
          </p:nvPr>
        </p:nvSpPr>
        <p:spPr/>
        <p:txBody>
          <a:bodyPr/>
          <a:lstStyle/>
          <a:p>
            <a:r>
              <a:rPr lang="en-US" dirty="0" smtClean="0"/>
              <a:t>Issue: Safari does not play Silverlight content.</a:t>
            </a:r>
            <a:endParaRPr lang="en-US" dirty="0"/>
          </a:p>
        </p:txBody>
      </p:sp>
    </p:spTree>
    <p:extLst>
      <p:ext uri="{BB962C8B-B14F-4D97-AF65-F5344CB8AC3E}">
        <p14:creationId xmlns:p14="http://schemas.microsoft.com/office/powerpoint/2010/main" val="3000726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3</a:t>
            </a:fld>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638" r="1638"/>
          <a:stretch>
            <a:fillRect/>
          </a:stretch>
        </p:blipFill>
        <p:spPr/>
      </p:pic>
      <p:sp>
        <p:nvSpPr>
          <p:cNvPr id="4" name="Text Placeholder 3"/>
          <p:cNvSpPr>
            <a:spLocks noGrp="1"/>
          </p:cNvSpPr>
          <p:nvPr>
            <p:ph type="body" sz="half" idx="2"/>
          </p:nvPr>
        </p:nvSpPr>
        <p:spPr/>
        <p:txBody>
          <a:bodyPr/>
          <a:lstStyle/>
          <a:p>
            <a:r>
              <a:rPr lang="en-US" dirty="0" smtClean="0"/>
              <a:t>From the Safari menu in the upper left of your screen, select the Preferences option.</a:t>
            </a:r>
            <a:endParaRPr lang="en-US" dirty="0"/>
          </a:p>
        </p:txBody>
      </p:sp>
      <p:sp>
        <p:nvSpPr>
          <p:cNvPr id="5" name="Title 4"/>
          <p:cNvSpPr>
            <a:spLocks noGrp="1"/>
          </p:cNvSpPr>
          <p:nvPr>
            <p:ph type="title"/>
          </p:nvPr>
        </p:nvSpPr>
        <p:spPr/>
        <p:txBody>
          <a:bodyPr/>
          <a:lstStyle/>
          <a:p>
            <a:r>
              <a:rPr lang="en-US" dirty="0" smtClean="0"/>
              <a:t>Open Safari Preferences</a:t>
            </a:r>
            <a:endParaRPr lang="en-US" dirty="0"/>
          </a:p>
        </p:txBody>
      </p:sp>
    </p:spTree>
    <p:extLst>
      <p:ext uri="{BB962C8B-B14F-4D97-AF65-F5344CB8AC3E}">
        <p14:creationId xmlns:p14="http://schemas.microsoft.com/office/powerpoint/2010/main" val="122498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4</a:t>
            </a:fld>
            <a:endParaRPr lang="en-US"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339" t="-27641" r="4339" b="-27641"/>
          <a:stretch/>
        </p:blipFill>
        <p:spPr/>
      </p:pic>
      <p:sp>
        <p:nvSpPr>
          <p:cNvPr id="4" name="Text Placeholder 3"/>
          <p:cNvSpPr>
            <a:spLocks noGrp="1"/>
          </p:cNvSpPr>
          <p:nvPr>
            <p:ph type="body" sz="half" idx="2"/>
          </p:nvPr>
        </p:nvSpPr>
        <p:spPr/>
        <p:txBody>
          <a:bodyPr/>
          <a:lstStyle/>
          <a:p>
            <a:r>
              <a:rPr lang="en-US" dirty="0" smtClean="0"/>
              <a:t>From the options across the top of the Preferences screen, select the Security choice.</a:t>
            </a:r>
          </a:p>
          <a:p>
            <a:endParaRPr lang="en-US" dirty="0" smtClean="0"/>
          </a:p>
          <a:p>
            <a:r>
              <a:rPr lang="en-US" dirty="0" smtClean="0"/>
              <a:t>Towards the bottom of that pane, make sure the “Allow Plug-Ins” checkbox is check.</a:t>
            </a:r>
          </a:p>
          <a:p>
            <a:endParaRPr lang="en-US" dirty="0"/>
          </a:p>
          <a:p>
            <a:r>
              <a:rPr lang="en-US" dirty="0" smtClean="0"/>
              <a:t>Click the ”Plug-In Settings” button to display more information about individual plug-ins.</a:t>
            </a:r>
            <a:endParaRPr lang="en-US" dirty="0"/>
          </a:p>
        </p:txBody>
      </p:sp>
      <p:sp>
        <p:nvSpPr>
          <p:cNvPr id="5" name="Title 4"/>
          <p:cNvSpPr>
            <a:spLocks noGrp="1"/>
          </p:cNvSpPr>
          <p:nvPr>
            <p:ph type="title"/>
          </p:nvPr>
        </p:nvSpPr>
        <p:spPr/>
        <p:txBody>
          <a:bodyPr/>
          <a:lstStyle/>
          <a:p>
            <a:r>
              <a:rPr lang="en-US" dirty="0" smtClean="0"/>
              <a:t>Select the Security tab</a:t>
            </a:r>
            <a:endParaRPr lang="en-US" dirty="0"/>
          </a:p>
        </p:txBody>
      </p:sp>
    </p:spTree>
    <p:extLst>
      <p:ext uri="{BB962C8B-B14F-4D97-AF65-F5344CB8AC3E}">
        <p14:creationId xmlns:p14="http://schemas.microsoft.com/office/powerpoint/2010/main" val="43299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5</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129" b="1129"/>
          <a:stretch>
            <a:fillRect/>
          </a:stretch>
        </p:blipFill>
        <p:spPr/>
      </p:pic>
      <p:sp>
        <p:nvSpPr>
          <p:cNvPr id="4" name="Text Placeholder 3"/>
          <p:cNvSpPr>
            <a:spLocks noGrp="1"/>
          </p:cNvSpPr>
          <p:nvPr>
            <p:ph type="body" sz="half" idx="2"/>
          </p:nvPr>
        </p:nvSpPr>
        <p:spPr/>
        <p:txBody>
          <a:bodyPr/>
          <a:lstStyle/>
          <a:p>
            <a:r>
              <a:rPr lang="en-US" dirty="0" smtClean="0"/>
              <a:t>If you do not see Silverlight in the list on the left, you need to reinstall it.</a:t>
            </a:r>
          </a:p>
          <a:p>
            <a:r>
              <a:rPr lang="en-US" dirty="0" smtClean="0"/>
              <a:t>If Silverlight is present, check the checkbox to activate the plug-in.</a:t>
            </a:r>
          </a:p>
          <a:p>
            <a:r>
              <a:rPr lang="en-US" dirty="0" smtClean="0"/>
              <a:t>With Silverlight selected, the panel on the right will list the sites you have visited that use the plug-in</a:t>
            </a:r>
          </a:p>
          <a:p>
            <a:r>
              <a:rPr lang="en-US" dirty="0" smtClean="0"/>
              <a:t>Using the dropdown list, set any TE sites, including TETV to “On”.</a:t>
            </a:r>
          </a:p>
          <a:p>
            <a:r>
              <a:rPr lang="en-US" dirty="0" smtClean="0"/>
              <a:t>Optionally, use the “When visiting other websites” dropdown in the lower right to set the default behavior for other sites that use this plug-in.</a:t>
            </a:r>
          </a:p>
          <a:p>
            <a:r>
              <a:rPr lang="en-US" dirty="0" smtClean="0"/>
              <a:t>Click the “Done” button to apply these settings.</a:t>
            </a:r>
          </a:p>
        </p:txBody>
      </p:sp>
      <p:sp>
        <p:nvSpPr>
          <p:cNvPr id="5" name="Title 4"/>
          <p:cNvSpPr>
            <a:spLocks noGrp="1"/>
          </p:cNvSpPr>
          <p:nvPr>
            <p:ph type="title"/>
          </p:nvPr>
        </p:nvSpPr>
        <p:spPr/>
        <p:txBody>
          <a:bodyPr/>
          <a:lstStyle/>
          <a:p>
            <a:r>
              <a:rPr lang="en-US" dirty="0" smtClean="0"/>
              <a:t>Activate &amp; Configure Silverlight</a:t>
            </a:r>
            <a:endParaRPr lang="en-US" dirty="0"/>
          </a:p>
        </p:txBody>
      </p:sp>
    </p:spTree>
    <p:extLst>
      <p:ext uri="{BB962C8B-B14F-4D97-AF65-F5344CB8AC3E}">
        <p14:creationId xmlns:p14="http://schemas.microsoft.com/office/powerpoint/2010/main" val="177976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6</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1604" b="1604"/>
          <a:stretch>
            <a:fillRect/>
          </a:stretch>
        </p:blipFill>
        <p:spPr/>
      </p:pic>
      <p:sp>
        <p:nvSpPr>
          <p:cNvPr id="4" name="Text Placeholder 3"/>
          <p:cNvSpPr>
            <a:spLocks noGrp="1"/>
          </p:cNvSpPr>
          <p:nvPr>
            <p:ph type="body" sz="half" idx="2"/>
          </p:nvPr>
        </p:nvSpPr>
        <p:spPr/>
        <p:txBody>
          <a:bodyPr/>
          <a:lstStyle/>
          <a:p>
            <a:r>
              <a:rPr lang="en-US" dirty="0" smtClean="0"/>
              <a:t>Once the plug-in has been enabled, it still may not be active by default.  This is due to a </a:t>
            </a:r>
            <a:r>
              <a:rPr lang="en-US" dirty="0" err="1" smtClean="0"/>
              <a:t>seporate</a:t>
            </a:r>
            <a:r>
              <a:rPr lang="en-US" dirty="0" smtClean="0"/>
              <a:t> Safari feature that attempts to power down plug-ins in an effort to reduce CPU usage and save battery life.</a:t>
            </a:r>
          </a:p>
          <a:p>
            <a:endParaRPr lang="en-US" dirty="0"/>
          </a:p>
          <a:p>
            <a:r>
              <a:rPr lang="en-US" dirty="0" smtClean="0"/>
              <a:t>You should now have grey bar with a power plug icon that you can click on to activate the plugin and display your content.</a:t>
            </a:r>
          </a:p>
        </p:txBody>
      </p:sp>
      <p:sp>
        <p:nvSpPr>
          <p:cNvPr id="5" name="Title 4"/>
          <p:cNvSpPr>
            <a:spLocks noGrp="1"/>
          </p:cNvSpPr>
          <p:nvPr>
            <p:ph type="title"/>
          </p:nvPr>
        </p:nvSpPr>
        <p:spPr/>
        <p:txBody>
          <a:bodyPr/>
          <a:lstStyle/>
          <a:p>
            <a:r>
              <a:rPr lang="en-US" dirty="0" smtClean="0"/>
              <a:t>Power Saver</a:t>
            </a:r>
            <a:endParaRPr lang="en-US" dirty="0"/>
          </a:p>
        </p:txBody>
      </p:sp>
    </p:spTree>
    <p:extLst>
      <p:ext uri="{BB962C8B-B14F-4D97-AF65-F5344CB8AC3E}">
        <p14:creationId xmlns:p14="http://schemas.microsoft.com/office/powerpoint/2010/main" val="83310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A431686-8DE2-9B43-980D-29AE692D7900}" type="slidenum">
              <a:rPr lang="en-US" smtClean="0"/>
              <a:pPr/>
              <a:t>7</a:t>
            </a:fld>
            <a:endParaRPr lang="en-US"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7240" r="7240"/>
          <a:stretch>
            <a:fillRect/>
          </a:stretch>
        </p:blipFill>
        <p:spPr/>
      </p:pic>
      <p:sp>
        <p:nvSpPr>
          <p:cNvPr id="4" name="Text Placeholder 3"/>
          <p:cNvSpPr>
            <a:spLocks noGrp="1"/>
          </p:cNvSpPr>
          <p:nvPr>
            <p:ph type="body" sz="half" idx="2"/>
          </p:nvPr>
        </p:nvSpPr>
        <p:spPr/>
        <p:txBody>
          <a:bodyPr/>
          <a:lstStyle/>
          <a:p>
            <a:r>
              <a:rPr lang="en-US" dirty="0" smtClean="0"/>
              <a:t>Once powered on, many plug-ins, including Silverlight, will automatically check for updates.  It is important to keep these components updated, as it not only ensures compatibility with content, but it also applies essential security fixes to patch potentially exploitable vulnerabilities.</a:t>
            </a:r>
            <a:endParaRPr lang="en-US" dirty="0"/>
          </a:p>
        </p:txBody>
      </p:sp>
      <p:sp>
        <p:nvSpPr>
          <p:cNvPr id="5" name="Title 4"/>
          <p:cNvSpPr>
            <a:spLocks noGrp="1"/>
          </p:cNvSpPr>
          <p:nvPr>
            <p:ph type="title"/>
          </p:nvPr>
        </p:nvSpPr>
        <p:spPr/>
        <p:txBody>
          <a:bodyPr/>
          <a:lstStyle/>
          <a:p>
            <a:r>
              <a:rPr lang="en-US" dirty="0" smtClean="0"/>
              <a:t>Update Prompt</a:t>
            </a:r>
            <a:endParaRPr lang="en-US" dirty="0"/>
          </a:p>
        </p:txBody>
      </p:sp>
    </p:spTree>
    <p:extLst>
      <p:ext uri="{BB962C8B-B14F-4D97-AF65-F5344CB8AC3E}">
        <p14:creationId xmlns:p14="http://schemas.microsoft.com/office/powerpoint/2010/main" val="681447444"/>
      </p:ext>
    </p:extLst>
  </p:cSld>
  <p:clrMapOvr>
    <a:masterClrMapping/>
  </p:clrMapOvr>
</p:sld>
</file>

<file path=ppt/theme/theme1.xml><?xml version="1.0" encoding="utf-8"?>
<a:theme xmlns:a="http://schemas.openxmlformats.org/drawingml/2006/main" name="TE simple 16x9">
  <a:themeElements>
    <a:clrScheme name="TE Colors">
      <a:dk1>
        <a:srgbClr val="E98300"/>
      </a:dk1>
      <a:lt1>
        <a:srgbClr val="FFFFFF"/>
      </a:lt1>
      <a:dk2>
        <a:srgbClr val="747678"/>
      </a:dk2>
      <a:lt2>
        <a:srgbClr val="E7E6E6"/>
      </a:lt2>
      <a:accent1>
        <a:srgbClr val="0066A1"/>
      </a:accent1>
      <a:accent2>
        <a:srgbClr val="3DB7E4"/>
      </a:accent2>
      <a:accent3>
        <a:srgbClr val="FCD450"/>
      </a:accent3>
      <a:accent4>
        <a:srgbClr val="CD202C"/>
      </a:accent4>
      <a:accent5>
        <a:srgbClr val="899F99"/>
      </a:accent5>
      <a:accent6>
        <a:srgbClr val="D6E342"/>
      </a:accent6>
      <a:hlink>
        <a:srgbClr val="0563C1"/>
      </a:hlink>
      <a:folHlink>
        <a:srgbClr val="954F72"/>
      </a:folHlink>
    </a:clrScheme>
    <a:fontScheme name="TE Fon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_PPT_Template_16x9_2016" id="{D4E6066B-FB92-C34E-B12E-00B7F4C13E89}" vid="{067D9E7B-5993-9C4B-9FB0-85398C785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TE_PPT_Template_16x9_2016</Template>
  <TotalTime>23</TotalTime>
  <Words>410</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Arial</vt:lpstr>
      <vt:lpstr>TE simple 16x9</vt:lpstr>
      <vt:lpstr>Enabling Silverlight Content in Safari</vt:lpstr>
      <vt:lpstr>Issue: Safari does not play Silverlight content.</vt:lpstr>
      <vt:lpstr>Open Safari Preferences</vt:lpstr>
      <vt:lpstr>Select the Security tab</vt:lpstr>
      <vt:lpstr>Activate &amp; Configure Silverlight</vt:lpstr>
      <vt:lpstr>Power Saver</vt:lpstr>
      <vt:lpstr>Update Prompt</vt:lpstr>
    </vt:vector>
  </TitlesOfParts>
  <Manager>Sheri Chandler</Manager>
  <Company/>
  <LinksUpToDate>false</LinksUpToDate>
  <SharedDoc>false</SharedDoc>
  <HyperlinkBase/>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Schutzman, Conor</dc:creator>
  <cp:keywords/>
  <dc:description/>
  <cp:lastModifiedBy>Schutzman, Conor</cp:lastModifiedBy>
  <cp:revision>3</cp:revision>
  <cp:lastPrinted>2016-04-12T14:19:54Z</cp:lastPrinted>
  <dcterms:created xsi:type="dcterms:W3CDTF">2016-10-03T18:05:56Z</dcterms:created>
  <dcterms:modified xsi:type="dcterms:W3CDTF">2016-10-03T18:29:28Z</dcterms:modified>
  <cp:category>2016 - Version 1</cp:category>
</cp:coreProperties>
</file>