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handoutMasterIdLst>
    <p:handoutMasterId r:id="rId11"/>
  </p:handoutMasterIdLst>
  <p:sldIdLst>
    <p:sldId id="264" r:id="rId2"/>
    <p:sldId id="265" r:id="rId3"/>
    <p:sldId id="262" r:id="rId4"/>
    <p:sldId id="266" r:id="rId5"/>
    <p:sldId id="267" r:id="rId6"/>
    <p:sldId id="268" r:id="rId7"/>
    <p:sldId id="269" r:id="rId8"/>
    <p:sldId id="270"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98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94" autoAdjust="0"/>
    <p:restoredTop sz="95701" autoAdjust="0"/>
  </p:normalViewPr>
  <p:slideViewPr>
    <p:cSldViewPr snapToGrid="0">
      <p:cViewPr>
        <p:scale>
          <a:sx n="95" d="100"/>
          <a:sy n="95" d="100"/>
        </p:scale>
        <p:origin x="520" y="360"/>
      </p:cViewPr>
      <p:guideLst>
        <p:guide orient="horz" pos="23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2302CB-DCD2-714A-B029-6272DCFDA066}"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2F4589F8-1CB5-9246-BA75-59BCD2AF5A74}">
      <dgm:prSet phldrT="[Text]"/>
      <dgm:spPr>
        <a:solidFill>
          <a:schemeClr val="tx1"/>
        </a:solidFill>
      </dgm:spPr>
      <dgm:t>
        <a:bodyPr/>
        <a:lstStyle/>
        <a:p>
          <a:r>
            <a:rPr lang="en-US" dirty="0" smtClean="0">
              <a:latin typeface="Arial" charset="0"/>
            </a:rPr>
            <a:t>This document will cover the installation and configuration of the VMware Horizon client. If you do not have the access to download or install this application on your local computer, please contact your local IT department.</a:t>
          </a:r>
          <a:endParaRPr lang="en-US" dirty="0"/>
        </a:p>
      </dgm:t>
    </dgm:pt>
    <dgm:pt modelId="{1AE896BA-2DE7-A94E-87B4-ACD00081E627}" type="parTrans" cxnId="{47B07E2F-A4E9-4046-9363-D6C75426FC3E}">
      <dgm:prSet/>
      <dgm:spPr/>
      <dgm:t>
        <a:bodyPr/>
        <a:lstStyle/>
        <a:p>
          <a:endParaRPr lang="en-US"/>
        </a:p>
      </dgm:t>
    </dgm:pt>
    <dgm:pt modelId="{42418864-91F0-7E45-B775-CD4D85D934B7}" type="sibTrans" cxnId="{47B07E2F-A4E9-4046-9363-D6C75426FC3E}">
      <dgm:prSet/>
      <dgm:spPr/>
      <dgm:t>
        <a:bodyPr/>
        <a:lstStyle/>
        <a:p>
          <a:endParaRPr lang="en-US"/>
        </a:p>
      </dgm:t>
    </dgm:pt>
    <dgm:pt modelId="{0E08221A-0D8F-0447-B4FF-F18FBC12FAF7}">
      <dgm:prSet phldrT="[Text]"/>
      <dgm:spPr>
        <a:solidFill>
          <a:schemeClr val="accent1"/>
        </a:solidFill>
      </dgm:spPr>
      <dgm:t>
        <a:bodyPr/>
        <a:lstStyle/>
        <a:p>
          <a:r>
            <a:rPr lang="en-US" dirty="0" smtClean="0">
              <a:latin typeface="Arial" charset="0"/>
            </a:rPr>
            <a:t>The VMware Horizon client is used to connect to your VMware Virtual Machine (VM).  There are clients for a wide variety of operating systems. This document will cover the macOS version install.</a:t>
          </a:r>
          <a:endParaRPr lang="en-US" dirty="0"/>
        </a:p>
      </dgm:t>
    </dgm:pt>
    <dgm:pt modelId="{05CF58CE-5B7D-584D-B9FC-A47F5D3C5417}" type="parTrans" cxnId="{1D53AEBA-2039-DF42-9254-31D6057662DA}">
      <dgm:prSet/>
      <dgm:spPr/>
      <dgm:t>
        <a:bodyPr/>
        <a:lstStyle/>
        <a:p>
          <a:endParaRPr lang="en-US"/>
        </a:p>
      </dgm:t>
    </dgm:pt>
    <dgm:pt modelId="{C3FDFE63-8939-EC4E-8E55-18F764718300}" type="sibTrans" cxnId="{1D53AEBA-2039-DF42-9254-31D6057662DA}">
      <dgm:prSet/>
      <dgm:spPr/>
      <dgm:t>
        <a:bodyPr/>
        <a:lstStyle/>
        <a:p>
          <a:endParaRPr lang="en-US"/>
        </a:p>
      </dgm:t>
    </dgm:pt>
    <dgm:pt modelId="{ADDF7678-5B49-8440-A157-E1B12FEECAF6}">
      <dgm:prSet phldrT="[Text]"/>
      <dgm:spPr>
        <a:solidFill>
          <a:schemeClr val="tx2"/>
        </a:solidFill>
      </dgm:spPr>
      <dgm:t>
        <a:bodyPr/>
        <a:lstStyle/>
        <a:p>
          <a:r>
            <a:rPr lang="en-US" dirty="0" smtClean="0">
              <a:latin typeface="Arial" charset="0"/>
            </a:rPr>
            <a:t>After the Horizon client is installed and configured, the connection to the Virtual Machine can be initiated directly via the Horizon client. </a:t>
          </a:r>
          <a:endParaRPr lang="en-US" dirty="0"/>
        </a:p>
      </dgm:t>
    </dgm:pt>
    <dgm:pt modelId="{AD1F4297-E6E7-804C-9E52-FFABBF7CB0A8}" type="parTrans" cxnId="{DB58A48E-0B67-8440-8D96-7EE451CB7470}">
      <dgm:prSet/>
      <dgm:spPr/>
      <dgm:t>
        <a:bodyPr/>
        <a:lstStyle/>
        <a:p>
          <a:endParaRPr lang="en-US"/>
        </a:p>
      </dgm:t>
    </dgm:pt>
    <dgm:pt modelId="{BE733E0F-4443-614F-81EF-C5B8D965EF2B}" type="sibTrans" cxnId="{DB58A48E-0B67-8440-8D96-7EE451CB7470}">
      <dgm:prSet/>
      <dgm:spPr/>
      <dgm:t>
        <a:bodyPr/>
        <a:lstStyle/>
        <a:p>
          <a:endParaRPr lang="en-US"/>
        </a:p>
      </dgm:t>
    </dgm:pt>
    <dgm:pt modelId="{B0C56DD0-C69F-FA47-9463-E5D73ADB0A6E}" type="pres">
      <dgm:prSet presAssocID="{622302CB-DCD2-714A-B029-6272DCFDA066}" presName="linear" presStyleCnt="0">
        <dgm:presLayoutVars>
          <dgm:animLvl val="lvl"/>
          <dgm:resizeHandles val="exact"/>
        </dgm:presLayoutVars>
      </dgm:prSet>
      <dgm:spPr/>
    </dgm:pt>
    <dgm:pt modelId="{0F30C924-9931-7B4A-BF5C-E8D0D8AD8C22}" type="pres">
      <dgm:prSet presAssocID="{2F4589F8-1CB5-9246-BA75-59BCD2AF5A74}" presName="parentText" presStyleLbl="node1" presStyleIdx="0" presStyleCnt="3">
        <dgm:presLayoutVars>
          <dgm:chMax val="0"/>
          <dgm:bulletEnabled val="1"/>
        </dgm:presLayoutVars>
      </dgm:prSet>
      <dgm:spPr>
        <a:prstGeom prst="snip2DiagRect">
          <a:avLst/>
        </a:prstGeom>
      </dgm:spPr>
      <dgm:t>
        <a:bodyPr/>
        <a:lstStyle/>
        <a:p>
          <a:endParaRPr lang="en-US"/>
        </a:p>
      </dgm:t>
    </dgm:pt>
    <dgm:pt modelId="{53EC1627-8EED-E542-BF4A-A14DF514D734}" type="pres">
      <dgm:prSet presAssocID="{42418864-91F0-7E45-B775-CD4D85D934B7}" presName="spacer" presStyleCnt="0"/>
      <dgm:spPr/>
    </dgm:pt>
    <dgm:pt modelId="{1E168E2B-33AA-784A-A75D-7B75943EF968}" type="pres">
      <dgm:prSet presAssocID="{0E08221A-0D8F-0447-B4FF-F18FBC12FAF7}" presName="parentText" presStyleLbl="node1" presStyleIdx="1" presStyleCnt="3">
        <dgm:presLayoutVars>
          <dgm:chMax val="0"/>
          <dgm:bulletEnabled val="1"/>
        </dgm:presLayoutVars>
      </dgm:prSet>
      <dgm:spPr>
        <a:prstGeom prst="snip2DiagRect">
          <a:avLst/>
        </a:prstGeom>
      </dgm:spPr>
      <dgm:t>
        <a:bodyPr/>
        <a:lstStyle/>
        <a:p>
          <a:endParaRPr lang="en-US"/>
        </a:p>
      </dgm:t>
    </dgm:pt>
    <dgm:pt modelId="{BBA58509-94F0-C14D-A8AB-8BD83A932033}" type="pres">
      <dgm:prSet presAssocID="{C3FDFE63-8939-EC4E-8E55-18F764718300}" presName="spacer" presStyleCnt="0"/>
      <dgm:spPr/>
    </dgm:pt>
    <dgm:pt modelId="{31A3DBBF-709E-5B44-9C27-CFA5874E9F92}" type="pres">
      <dgm:prSet presAssocID="{ADDF7678-5B49-8440-A157-E1B12FEECAF6}" presName="parentText" presStyleLbl="node1" presStyleIdx="2" presStyleCnt="3" custLinFactNeighborX="0" custLinFactNeighborY="42446">
        <dgm:presLayoutVars>
          <dgm:chMax val="0"/>
          <dgm:bulletEnabled val="1"/>
        </dgm:presLayoutVars>
      </dgm:prSet>
      <dgm:spPr>
        <a:prstGeom prst="snip2DiagRect">
          <a:avLst/>
        </a:prstGeom>
      </dgm:spPr>
      <dgm:t>
        <a:bodyPr/>
        <a:lstStyle/>
        <a:p>
          <a:endParaRPr lang="en-US"/>
        </a:p>
      </dgm:t>
    </dgm:pt>
  </dgm:ptLst>
  <dgm:cxnLst>
    <dgm:cxn modelId="{98D0F31F-B600-C042-A443-E2ECBC63F86B}" type="presOf" srcId="{2F4589F8-1CB5-9246-BA75-59BCD2AF5A74}" destId="{0F30C924-9931-7B4A-BF5C-E8D0D8AD8C22}" srcOrd="0" destOrd="0" presId="urn:microsoft.com/office/officeart/2005/8/layout/vList2"/>
    <dgm:cxn modelId="{0A416EF6-FE13-3746-9E98-B16D0AE5D021}" type="presOf" srcId="{ADDF7678-5B49-8440-A157-E1B12FEECAF6}" destId="{31A3DBBF-709E-5B44-9C27-CFA5874E9F92}" srcOrd="0" destOrd="0" presId="urn:microsoft.com/office/officeart/2005/8/layout/vList2"/>
    <dgm:cxn modelId="{DB58A48E-0B67-8440-8D96-7EE451CB7470}" srcId="{622302CB-DCD2-714A-B029-6272DCFDA066}" destId="{ADDF7678-5B49-8440-A157-E1B12FEECAF6}" srcOrd="2" destOrd="0" parTransId="{AD1F4297-E6E7-804C-9E52-FFABBF7CB0A8}" sibTransId="{BE733E0F-4443-614F-81EF-C5B8D965EF2B}"/>
    <dgm:cxn modelId="{47B07E2F-A4E9-4046-9363-D6C75426FC3E}" srcId="{622302CB-DCD2-714A-B029-6272DCFDA066}" destId="{2F4589F8-1CB5-9246-BA75-59BCD2AF5A74}" srcOrd="0" destOrd="0" parTransId="{1AE896BA-2DE7-A94E-87B4-ACD00081E627}" sibTransId="{42418864-91F0-7E45-B775-CD4D85D934B7}"/>
    <dgm:cxn modelId="{061076EB-ED3B-9447-9739-66F1B892638F}" type="presOf" srcId="{0E08221A-0D8F-0447-B4FF-F18FBC12FAF7}" destId="{1E168E2B-33AA-784A-A75D-7B75943EF968}" srcOrd="0" destOrd="0" presId="urn:microsoft.com/office/officeart/2005/8/layout/vList2"/>
    <dgm:cxn modelId="{330FC037-196A-7047-A118-8176AD4B5856}" type="presOf" srcId="{622302CB-DCD2-714A-B029-6272DCFDA066}" destId="{B0C56DD0-C69F-FA47-9463-E5D73ADB0A6E}" srcOrd="0" destOrd="0" presId="urn:microsoft.com/office/officeart/2005/8/layout/vList2"/>
    <dgm:cxn modelId="{1D53AEBA-2039-DF42-9254-31D6057662DA}" srcId="{622302CB-DCD2-714A-B029-6272DCFDA066}" destId="{0E08221A-0D8F-0447-B4FF-F18FBC12FAF7}" srcOrd="1" destOrd="0" parTransId="{05CF58CE-5B7D-584D-B9FC-A47F5D3C5417}" sibTransId="{C3FDFE63-8939-EC4E-8E55-18F764718300}"/>
    <dgm:cxn modelId="{7F514F63-E3AE-9B46-AD97-DFD3EDA8A151}" type="presParOf" srcId="{B0C56DD0-C69F-FA47-9463-E5D73ADB0A6E}" destId="{0F30C924-9931-7B4A-BF5C-E8D0D8AD8C22}" srcOrd="0" destOrd="0" presId="urn:microsoft.com/office/officeart/2005/8/layout/vList2"/>
    <dgm:cxn modelId="{43B114B5-5F4B-834A-8D84-B42BAD860474}" type="presParOf" srcId="{B0C56DD0-C69F-FA47-9463-E5D73ADB0A6E}" destId="{53EC1627-8EED-E542-BF4A-A14DF514D734}" srcOrd="1" destOrd="0" presId="urn:microsoft.com/office/officeart/2005/8/layout/vList2"/>
    <dgm:cxn modelId="{20F58D77-4B41-9842-BD6C-6B7194BFBB2D}" type="presParOf" srcId="{B0C56DD0-C69F-FA47-9463-E5D73ADB0A6E}" destId="{1E168E2B-33AA-784A-A75D-7B75943EF968}" srcOrd="2" destOrd="0" presId="urn:microsoft.com/office/officeart/2005/8/layout/vList2"/>
    <dgm:cxn modelId="{CCCE3E32-9A34-844D-A09B-35B51B9F7BF1}" type="presParOf" srcId="{B0C56DD0-C69F-FA47-9463-E5D73ADB0A6E}" destId="{BBA58509-94F0-C14D-A8AB-8BD83A932033}" srcOrd="3" destOrd="0" presId="urn:microsoft.com/office/officeart/2005/8/layout/vList2"/>
    <dgm:cxn modelId="{8856D6B7-0055-2E47-9F01-B15D32C8A779}" type="presParOf" srcId="{B0C56DD0-C69F-FA47-9463-E5D73ADB0A6E}" destId="{31A3DBBF-709E-5B44-9C27-CFA5874E9F9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30C924-9931-7B4A-BF5C-E8D0D8AD8C22}">
      <dsp:nvSpPr>
        <dsp:cNvPr id="0" name=""/>
        <dsp:cNvSpPr/>
      </dsp:nvSpPr>
      <dsp:spPr>
        <a:xfrm>
          <a:off x="0" y="70455"/>
          <a:ext cx="8280400" cy="1450800"/>
        </a:xfrm>
        <a:prstGeom prst="snip2Diag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latin typeface="Arial" charset="0"/>
            </a:rPr>
            <a:t>This document will cover the installation and configuration of the VMware Horizon client. If you do not have the access to download or install this application on your local computer, please contact your local IT department.</a:t>
          </a:r>
          <a:endParaRPr lang="en-US" sz="2000" kern="1200" dirty="0"/>
        </a:p>
      </dsp:txBody>
      <dsp:txXfrm>
        <a:off x="120902" y="191357"/>
        <a:ext cx="8038596" cy="1208996"/>
      </dsp:txXfrm>
    </dsp:sp>
    <dsp:sp modelId="{1E168E2B-33AA-784A-A75D-7B75943EF968}">
      <dsp:nvSpPr>
        <dsp:cNvPr id="0" name=""/>
        <dsp:cNvSpPr/>
      </dsp:nvSpPr>
      <dsp:spPr>
        <a:xfrm>
          <a:off x="0" y="1578856"/>
          <a:ext cx="8280400" cy="1450800"/>
        </a:xfrm>
        <a:prstGeom prst="snip2DiagRect">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latin typeface="Arial" charset="0"/>
            </a:rPr>
            <a:t>The VMware Horizon client is used to connect to your VMware Virtual Machine (VM).  There are clients for a wide variety of operating systems. This document will cover the macOS version install.</a:t>
          </a:r>
          <a:endParaRPr lang="en-US" sz="2000" kern="1200" dirty="0"/>
        </a:p>
      </dsp:txBody>
      <dsp:txXfrm>
        <a:off x="120902" y="1699758"/>
        <a:ext cx="8038596" cy="1208996"/>
      </dsp:txXfrm>
    </dsp:sp>
    <dsp:sp modelId="{31A3DBBF-709E-5B44-9C27-CFA5874E9F92}">
      <dsp:nvSpPr>
        <dsp:cNvPr id="0" name=""/>
        <dsp:cNvSpPr/>
      </dsp:nvSpPr>
      <dsp:spPr>
        <a:xfrm>
          <a:off x="0" y="3111704"/>
          <a:ext cx="8280400" cy="1450800"/>
        </a:xfrm>
        <a:prstGeom prst="snip2DiagRect">
          <a:avLst/>
        </a:prstGeom>
        <a:solidFill>
          <a:schemeClr val="tx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latin typeface="Arial" charset="0"/>
            </a:rPr>
            <a:t>After the Horizon client is installed and configured, the connection to the Virtual Machine can be initiated directly via the Horizon client. </a:t>
          </a:r>
          <a:endParaRPr lang="en-US" sz="2000" kern="1200" dirty="0"/>
        </a:p>
      </dsp:txBody>
      <dsp:txXfrm>
        <a:off x="120902" y="3232606"/>
        <a:ext cx="8038596" cy="120899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A1E5DB-4A09-1946-BA56-BBBED59A4E48}" type="datetimeFigureOut">
              <a:rPr lang="en-US" smtClean="0"/>
              <a:t>3/8/17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F22EBC0-133B-414A-96D3-892DA194560B}" type="slidenum">
              <a:rPr lang="en-US" smtClean="0"/>
              <a:t>‹#›</a:t>
            </a:fld>
            <a:endParaRPr lang="en-US"/>
          </a:p>
        </p:txBody>
      </p:sp>
    </p:spTree>
    <p:extLst>
      <p:ext uri="{BB962C8B-B14F-4D97-AF65-F5344CB8AC3E}">
        <p14:creationId xmlns:p14="http://schemas.microsoft.com/office/powerpoint/2010/main" val="42830495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16A91F-63CE-CF43-AEF2-6055D59FD001}" type="datetimeFigureOut">
              <a:rPr lang="en-US" smtClean="0"/>
              <a:t>3/8/17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A6DFAD-3B5B-634D-8FB1-3A82A869B737}" type="slidenum">
              <a:rPr lang="en-US" smtClean="0"/>
              <a:t>‹#›</a:t>
            </a:fld>
            <a:endParaRPr lang="en-US"/>
          </a:p>
        </p:txBody>
      </p:sp>
    </p:spTree>
    <p:extLst>
      <p:ext uri="{BB962C8B-B14F-4D97-AF65-F5344CB8AC3E}">
        <p14:creationId xmlns:p14="http://schemas.microsoft.com/office/powerpoint/2010/main" val="157126711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646634"/>
            <a:ext cx="1561378" cy="819286"/>
          </a:xfrm>
          <a:prstGeom prst="rect">
            <a:avLst/>
          </a:prstGeom>
        </p:spPr>
      </p:pic>
      <p:pic>
        <p:nvPicPr>
          <p:cNvPr id="16" name="Picture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2860676"/>
            <a:ext cx="804672" cy="822960"/>
          </a:xfrm>
          <a:prstGeom prst="rect">
            <a:avLst/>
          </a:prstGeom>
        </p:spPr>
      </p:pic>
      <p:pic>
        <p:nvPicPr>
          <p:cNvPr id="6" name="Picture 5"/>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36114" y="1897508"/>
            <a:ext cx="960120" cy="1786128"/>
          </a:xfrm>
          <a:prstGeom prst="rect">
            <a:avLst/>
          </a:prstGeom>
        </p:spPr>
      </p:pic>
      <p:sp>
        <p:nvSpPr>
          <p:cNvPr id="18" name="Rectangle 17"/>
          <p:cNvSpPr/>
          <p:nvPr/>
        </p:nvSpPr>
        <p:spPr>
          <a:xfrm>
            <a:off x="1832630" y="1885950"/>
            <a:ext cx="6962120" cy="1797686"/>
          </a:xfrm>
          <a:prstGeom prst="rect">
            <a:avLst/>
          </a:prstGeom>
          <a:solidFill>
            <a:srgbClr val="E983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ctrTitle"/>
          </p:nvPr>
        </p:nvSpPr>
        <p:spPr>
          <a:xfrm>
            <a:off x="1852495" y="2074123"/>
            <a:ext cx="6323317" cy="1065384"/>
          </a:xfrm>
        </p:spPr>
        <p:txBody>
          <a:bodyPr vert="horz" lIns="91440" tIns="0" rIns="91440" bIns="0" rtlCol="0" anchor="b">
            <a:noAutofit/>
          </a:bodyPr>
          <a:lstStyle>
            <a:lvl1pPr>
              <a:lnSpc>
                <a:spcPct val="200000"/>
              </a:lnSpc>
              <a:defRPr lang="en-US" sz="3600" dirty="0">
                <a:solidFill>
                  <a:schemeClr val="bg1"/>
                </a:solidFill>
              </a:defRPr>
            </a:lvl1pPr>
          </a:lstStyle>
          <a:p>
            <a:pPr lvl="0">
              <a:lnSpc>
                <a:spcPct val="70000"/>
              </a:lnSpc>
            </a:pPr>
            <a:r>
              <a:rPr lang="en-US" smtClean="0"/>
              <a:t>Click to edit Master title style</a:t>
            </a:r>
            <a:endParaRPr lang="en-US" dirty="0"/>
          </a:p>
        </p:txBody>
      </p:sp>
      <p:sp>
        <p:nvSpPr>
          <p:cNvPr id="3" name="Subtitle 2"/>
          <p:cNvSpPr>
            <a:spLocks noGrp="1"/>
          </p:cNvSpPr>
          <p:nvPr>
            <p:ph type="subTitle" idx="1"/>
          </p:nvPr>
        </p:nvSpPr>
        <p:spPr>
          <a:xfrm>
            <a:off x="1852495" y="3149547"/>
            <a:ext cx="6308959" cy="477693"/>
          </a:xfrm>
        </p:spPr>
        <p:txBody>
          <a:bodyPr>
            <a:no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pic>
        <p:nvPicPr>
          <p:cNvPr id="9" name="Picture 8"/>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83464" y="1891158"/>
            <a:ext cx="521208" cy="935736"/>
          </a:xfrm>
          <a:prstGeom prst="rect">
            <a:avLst/>
          </a:prstGeom>
        </p:spPr>
      </p:pic>
      <p:pic>
        <p:nvPicPr>
          <p:cNvPr id="10" name="Picture 9"/>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836114" y="577757"/>
            <a:ext cx="960120" cy="1286256"/>
          </a:xfrm>
          <a:prstGeom prst="rect">
            <a:avLst/>
          </a:prstGeom>
        </p:spPr>
      </p:pic>
      <p:pic>
        <p:nvPicPr>
          <p:cNvPr id="12" name="Picture 1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697855" y="6468340"/>
            <a:ext cx="1817624" cy="135322"/>
          </a:xfrm>
          <a:prstGeom prst="rect">
            <a:avLst/>
          </a:prstGeom>
        </p:spPr>
      </p:pic>
      <p:pic>
        <p:nvPicPr>
          <p:cNvPr id="23" name="Picture 2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714349" y="6240857"/>
            <a:ext cx="1080000" cy="617143"/>
          </a:xfrm>
          <a:prstGeom prst="rect">
            <a:avLst/>
          </a:prstGeom>
        </p:spPr>
      </p:pic>
    </p:spTree>
    <p:extLst>
      <p:ext uri="{BB962C8B-B14F-4D97-AF65-F5344CB8AC3E}">
        <p14:creationId xmlns:p14="http://schemas.microsoft.com/office/powerpoint/2010/main" val="11751459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4348" y="655820"/>
            <a:ext cx="8280000" cy="590706"/>
          </a:xfr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CA431686-8DE2-9B43-980D-29AE692D7900}" type="slidenum">
              <a:rPr lang="en-US" smtClean="0"/>
              <a:t>‹#›</a:t>
            </a:fld>
            <a:endParaRPr lang="en-US"/>
          </a:p>
        </p:txBody>
      </p:sp>
    </p:spTree>
    <p:extLst>
      <p:ext uri="{BB962C8B-B14F-4D97-AF65-F5344CB8AC3E}">
        <p14:creationId xmlns:p14="http://schemas.microsoft.com/office/powerpoint/2010/main" val="2408452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A431686-8DE2-9B43-980D-29AE692D7900}" type="slidenum">
              <a:rPr lang="en-US" smtClean="0"/>
              <a:t>‹#›</a:t>
            </a:fld>
            <a:endParaRPr lang="en-US"/>
          </a:p>
        </p:txBody>
      </p:sp>
    </p:spTree>
    <p:extLst>
      <p:ext uri="{BB962C8B-B14F-4D97-AF65-F5344CB8AC3E}">
        <p14:creationId xmlns:p14="http://schemas.microsoft.com/office/powerpoint/2010/main" val="14091295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987426"/>
            <a:ext cx="4629150" cy="5086803"/>
          </a:xfrm>
        </p:spPr>
        <p:txBody>
          <a:bodyPr>
            <a:normAutofit/>
          </a:bodyPr>
          <a:lstStyle>
            <a:lvl1pPr>
              <a:defRPr sz="1800"/>
            </a:lvl1pPr>
            <a:lvl2pPr>
              <a:defRPr sz="1600"/>
            </a:lvl2pPr>
            <a:lvl3pPr>
              <a:defRPr sz="1400"/>
            </a:lvl3pPr>
            <a:lvl4pPr>
              <a:defRPr sz="1200"/>
            </a:lvl4pPr>
            <a:lvl5pPr>
              <a:defRPr sz="1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4348" y="2195525"/>
            <a:ext cx="2949178" cy="3878704"/>
          </a:xfrm>
        </p:spPr>
        <p:txBody>
          <a:bodyPr/>
          <a:lstStyle>
            <a:lvl1pPr marL="0" indent="0">
              <a:spcAft>
                <a:spcPts val="600"/>
              </a:spcAft>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CA431686-8DE2-9B43-980D-29AE692D7900}" type="slidenum">
              <a:rPr lang="en-US" smtClean="0"/>
              <a:t>‹#›</a:t>
            </a:fld>
            <a:endParaRPr lang="en-US"/>
          </a:p>
        </p:txBody>
      </p:sp>
      <p:sp>
        <p:nvSpPr>
          <p:cNvPr id="9" name="Title 1"/>
          <p:cNvSpPr>
            <a:spLocks noGrp="1"/>
          </p:cNvSpPr>
          <p:nvPr>
            <p:ph type="title"/>
          </p:nvPr>
        </p:nvSpPr>
        <p:spPr>
          <a:xfrm>
            <a:off x="514348" y="655819"/>
            <a:ext cx="2952000" cy="145555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1926373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975500"/>
            <a:ext cx="4644000" cy="5112000"/>
          </a:xfrm>
          <a:solidFill>
            <a:schemeClr val="bg2"/>
          </a:solidFill>
        </p:spPr>
        <p:txBody>
          <a:bodyPr anchor="t"/>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7" name="Slide Number Placeholder 6"/>
          <p:cNvSpPr>
            <a:spLocks noGrp="1"/>
          </p:cNvSpPr>
          <p:nvPr>
            <p:ph type="sldNum" sz="quarter" idx="12"/>
          </p:nvPr>
        </p:nvSpPr>
        <p:spPr/>
        <p:txBody>
          <a:bodyPr/>
          <a:lstStyle/>
          <a:p>
            <a:fld id="{CA431686-8DE2-9B43-980D-29AE692D7900}" type="slidenum">
              <a:rPr lang="en-US" smtClean="0"/>
              <a:t>‹#›</a:t>
            </a:fld>
            <a:endParaRPr lang="en-US"/>
          </a:p>
        </p:txBody>
      </p:sp>
      <p:sp>
        <p:nvSpPr>
          <p:cNvPr id="9" name="Text Placeholder 3"/>
          <p:cNvSpPr>
            <a:spLocks noGrp="1"/>
          </p:cNvSpPr>
          <p:nvPr>
            <p:ph type="body" sz="half" idx="2"/>
          </p:nvPr>
        </p:nvSpPr>
        <p:spPr>
          <a:xfrm>
            <a:off x="514348" y="2201462"/>
            <a:ext cx="2949178" cy="3877200"/>
          </a:xfrm>
        </p:spPr>
        <p:txBody>
          <a:bodyPr/>
          <a:lstStyle>
            <a:lvl1pPr marL="0" indent="0">
              <a:spcAft>
                <a:spcPts val="600"/>
              </a:spcAft>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Title 1"/>
          <p:cNvSpPr>
            <a:spLocks noGrp="1"/>
          </p:cNvSpPr>
          <p:nvPr>
            <p:ph type="title"/>
          </p:nvPr>
        </p:nvSpPr>
        <p:spPr>
          <a:xfrm>
            <a:off x="514348" y="655819"/>
            <a:ext cx="2952000" cy="145555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8353745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dirty="0"/>
          </a:p>
        </p:txBody>
      </p:sp>
      <p:sp>
        <p:nvSpPr>
          <p:cNvPr id="3" name="Content Placeholder 2"/>
          <p:cNvSpPr>
            <a:spLocks noGrp="1"/>
          </p:cNvSpPr>
          <p:nvPr>
            <p:ph idx="1"/>
          </p:nvPr>
        </p:nvSpPr>
        <p:spPr>
          <a:xfrm>
            <a:off x="514349" y="1465877"/>
            <a:ext cx="8280000" cy="4608000"/>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CA431686-8DE2-9B43-980D-29AE692D7900}" type="slidenum">
              <a:rPr lang="en-US" smtClean="0"/>
              <a:t>‹#›</a:t>
            </a:fld>
            <a:endParaRPr lang="en-US"/>
          </a:p>
        </p:txBody>
      </p:sp>
    </p:spTree>
    <p:extLst>
      <p:ext uri="{BB962C8B-B14F-4D97-AF65-F5344CB8AC3E}">
        <p14:creationId xmlns:p14="http://schemas.microsoft.com/office/powerpoint/2010/main" val="38636090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48" y="655819"/>
            <a:ext cx="8280000" cy="948391"/>
          </a:xfrm>
        </p:spPr>
        <p:txBody>
          <a:bodyPr>
            <a:noAutofit/>
          </a:bodyPr>
          <a:lstStyle/>
          <a:p>
            <a:r>
              <a:rPr lang="en-US" smtClean="0"/>
              <a:t>Click to edit Master title style</a:t>
            </a:r>
            <a:endParaRPr lang="en-US" dirty="0"/>
          </a:p>
        </p:txBody>
      </p:sp>
      <p:sp>
        <p:nvSpPr>
          <p:cNvPr id="3" name="Content Placeholder 2"/>
          <p:cNvSpPr>
            <a:spLocks noGrp="1"/>
          </p:cNvSpPr>
          <p:nvPr>
            <p:ph idx="1"/>
          </p:nvPr>
        </p:nvSpPr>
        <p:spPr>
          <a:xfrm>
            <a:off x="514349" y="1893669"/>
            <a:ext cx="8280000" cy="4182838"/>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CA431686-8DE2-9B43-980D-29AE692D7900}" type="slidenum">
              <a:rPr lang="en-US" smtClean="0"/>
              <a:t>‹#›</a:t>
            </a:fld>
            <a:endParaRPr lang="en-US"/>
          </a:p>
        </p:txBody>
      </p:sp>
    </p:spTree>
    <p:extLst>
      <p:ext uri="{BB962C8B-B14F-4D97-AF65-F5344CB8AC3E}">
        <p14:creationId xmlns:p14="http://schemas.microsoft.com/office/powerpoint/2010/main" val="27901813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Rectangle 9"/>
          <p:cNvSpPr/>
          <p:nvPr userDrawn="1"/>
        </p:nvSpPr>
        <p:spPr>
          <a:xfrm>
            <a:off x="0" y="389467"/>
            <a:ext cx="8794800" cy="555413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a:spLocks noGrp="1"/>
          </p:cNvSpPr>
          <p:nvPr>
            <p:ph type="title"/>
          </p:nvPr>
        </p:nvSpPr>
        <p:spPr>
          <a:xfrm>
            <a:off x="514348" y="1109137"/>
            <a:ext cx="6849533" cy="1905000"/>
          </a:xfrm>
        </p:spPr>
        <p:txBody>
          <a:bodyPr anchor="b">
            <a:noAutofit/>
          </a:bodyPr>
          <a:lstStyle>
            <a:lvl1pPr>
              <a:lnSpc>
                <a:spcPct val="90000"/>
              </a:lnSpc>
              <a:defRPr sz="3600">
                <a:solidFill>
                  <a:schemeClr val="bg1"/>
                </a:solidFill>
              </a:defRPr>
            </a:lvl1pPr>
          </a:lstStyle>
          <a:p>
            <a:r>
              <a:rPr lang="en-US" smtClean="0"/>
              <a:t>Click to edit Master title style</a:t>
            </a:r>
            <a:endParaRPr lang="en-US" dirty="0"/>
          </a:p>
        </p:txBody>
      </p:sp>
      <p:sp>
        <p:nvSpPr>
          <p:cNvPr id="14" name="Text Placeholder 2"/>
          <p:cNvSpPr>
            <a:spLocks noGrp="1"/>
          </p:cNvSpPr>
          <p:nvPr>
            <p:ph type="body" idx="1"/>
          </p:nvPr>
        </p:nvSpPr>
        <p:spPr>
          <a:xfrm>
            <a:off x="514348" y="3012987"/>
            <a:ext cx="5329562" cy="445294"/>
          </a:xfrm>
        </p:spPr>
        <p:txBody>
          <a:bodyPr anchor="t">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2"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grpSp>
        <p:nvGrpSpPr>
          <p:cNvPr id="5" name="Group 4"/>
          <p:cNvGrpSpPr/>
          <p:nvPr userDrawn="1"/>
        </p:nvGrpSpPr>
        <p:grpSpPr>
          <a:xfrm>
            <a:off x="0" y="6013229"/>
            <a:ext cx="8794349" cy="64800"/>
            <a:chOff x="0" y="6079904"/>
            <a:chExt cx="8794349" cy="64800"/>
          </a:xfrm>
        </p:grpSpPr>
        <p:sp>
          <p:nvSpPr>
            <p:cNvPr id="19" name="Rectangle 18"/>
            <p:cNvSpPr/>
            <p:nvPr/>
          </p:nvSpPr>
          <p:spPr>
            <a:xfrm>
              <a:off x="0" y="6079904"/>
              <a:ext cx="8794349" cy="6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0" y="6079904"/>
              <a:ext cx="612000" cy="6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3" name="Picture 2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14349" y="6240857"/>
            <a:ext cx="1080000" cy="617143"/>
          </a:xfrm>
          <a:prstGeom prst="rect">
            <a:avLst/>
          </a:prstGeom>
        </p:spPr>
      </p:pic>
      <p:sp>
        <p:nvSpPr>
          <p:cNvPr id="17" name="TextBox 16"/>
          <p:cNvSpPr txBox="1"/>
          <p:nvPr userDrawn="1"/>
        </p:nvSpPr>
        <p:spPr>
          <a:xfrm>
            <a:off x="816360" y="6502166"/>
            <a:ext cx="3618298" cy="215444"/>
          </a:xfrm>
          <a:prstGeom prst="rect">
            <a:avLst/>
          </a:prstGeom>
          <a:noFill/>
        </p:spPr>
        <p:txBody>
          <a:bodyPr wrap="none" rtlCol="0">
            <a:noAutofit/>
          </a:bodyPr>
          <a:lstStyle/>
          <a:p>
            <a:pPr algn="l" defTabSz="914400">
              <a:defRPr/>
            </a:pPr>
            <a:r>
              <a:rPr lang="en-US" sz="800" b="1" dirty="0" smtClean="0">
                <a:solidFill>
                  <a:srgbClr val="919195"/>
                </a:solidFill>
                <a:latin typeface="Arial"/>
                <a:cs typeface="Arial"/>
              </a:rPr>
              <a:t>TE Connectivity</a:t>
            </a:r>
            <a:r>
              <a:rPr lang="en-US" sz="800" dirty="0" smtClean="0">
                <a:solidFill>
                  <a:srgbClr val="919195"/>
                </a:solidFill>
                <a:latin typeface="Arial"/>
                <a:cs typeface="Arial"/>
              </a:rPr>
              <a:t> Confidential &amp; Proprietary. Do not reproduce or distribute.</a:t>
            </a:r>
          </a:p>
        </p:txBody>
      </p:sp>
    </p:spTree>
    <p:extLst>
      <p:ext uri="{BB962C8B-B14F-4D97-AF65-F5344CB8AC3E}">
        <p14:creationId xmlns:p14="http://schemas.microsoft.com/office/powerpoint/2010/main" val="4520307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Section Header">
    <p:spTree>
      <p:nvGrpSpPr>
        <p:cNvPr id="1" name=""/>
        <p:cNvGrpSpPr/>
        <p:nvPr/>
      </p:nvGrpSpPr>
      <p:grpSpPr>
        <a:xfrm>
          <a:off x="0" y="0"/>
          <a:ext cx="0" cy="0"/>
          <a:chOff x="0" y="0"/>
          <a:chExt cx="0" cy="0"/>
        </a:xfrm>
      </p:grpSpPr>
      <p:sp>
        <p:nvSpPr>
          <p:cNvPr id="16" name="Rectangle 15"/>
          <p:cNvSpPr/>
          <p:nvPr userDrawn="1"/>
        </p:nvSpPr>
        <p:spPr>
          <a:xfrm>
            <a:off x="0" y="389467"/>
            <a:ext cx="8794800" cy="55541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14349" y="6240857"/>
            <a:ext cx="1080000" cy="617143"/>
          </a:xfrm>
          <a:prstGeom prst="rect">
            <a:avLst/>
          </a:prstGeom>
        </p:spPr>
      </p:pic>
      <p:grpSp>
        <p:nvGrpSpPr>
          <p:cNvPr id="12" name="Group 11"/>
          <p:cNvGrpSpPr/>
          <p:nvPr userDrawn="1"/>
        </p:nvGrpSpPr>
        <p:grpSpPr>
          <a:xfrm>
            <a:off x="0" y="6013229"/>
            <a:ext cx="8794349" cy="64800"/>
            <a:chOff x="0" y="6079904"/>
            <a:chExt cx="8794349" cy="64800"/>
          </a:xfrm>
        </p:grpSpPr>
        <p:sp>
          <p:nvSpPr>
            <p:cNvPr id="13" name="Rectangle 12"/>
            <p:cNvSpPr/>
            <p:nvPr/>
          </p:nvSpPr>
          <p:spPr>
            <a:xfrm>
              <a:off x="0" y="6079904"/>
              <a:ext cx="8794349" cy="6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0" y="6079904"/>
              <a:ext cx="612000" cy="6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Title 1"/>
          <p:cNvSpPr>
            <a:spLocks noGrp="1"/>
          </p:cNvSpPr>
          <p:nvPr>
            <p:ph type="title"/>
          </p:nvPr>
        </p:nvSpPr>
        <p:spPr>
          <a:xfrm>
            <a:off x="514348" y="1109137"/>
            <a:ext cx="6849533" cy="1905000"/>
          </a:xfrm>
        </p:spPr>
        <p:txBody>
          <a:bodyPr anchor="b">
            <a:noAutofit/>
          </a:bodyPr>
          <a:lstStyle>
            <a:lvl1pPr>
              <a:lnSpc>
                <a:spcPct val="90000"/>
              </a:lnSpc>
              <a:defRPr sz="3600">
                <a:solidFill>
                  <a:schemeClr val="bg1"/>
                </a:solidFill>
              </a:defRPr>
            </a:lvl1pPr>
          </a:lstStyle>
          <a:p>
            <a:r>
              <a:rPr lang="en-US" smtClean="0"/>
              <a:t>Click to edit Master title style</a:t>
            </a:r>
            <a:endParaRPr lang="en-US" dirty="0"/>
          </a:p>
        </p:txBody>
      </p:sp>
      <p:sp>
        <p:nvSpPr>
          <p:cNvPr id="18" name="Text Placeholder 2"/>
          <p:cNvSpPr>
            <a:spLocks noGrp="1"/>
          </p:cNvSpPr>
          <p:nvPr>
            <p:ph type="body" idx="1"/>
          </p:nvPr>
        </p:nvSpPr>
        <p:spPr>
          <a:xfrm>
            <a:off x="514348" y="3012987"/>
            <a:ext cx="5329562" cy="445294"/>
          </a:xfrm>
        </p:spPr>
        <p:txBody>
          <a:bodyPr anchor="t">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9" name="TextBox 18"/>
          <p:cNvSpPr txBox="1"/>
          <p:nvPr userDrawn="1"/>
        </p:nvSpPr>
        <p:spPr>
          <a:xfrm>
            <a:off x="816360" y="6502166"/>
            <a:ext cx="3618298" cy="215444"/>
          </a:xfrm>
          <a:prstGeom prst="rect">
            <a:avLst/>
          </a:prstGeom>
          <a:noFill/>
        </p:spPr>
        <p:txBody>
          <a:bodyPr wrap="none" rtlCol="0">
            <a:noAutofit/>
          </a:bodyPr>
          <a:lstStyle/>
          <a:p>
            <a:pPr algn="l" defTabSz="914400">
              <a:defRPr/>
            </a:pPr>
            <a:r>
              <a:rPr lang="en-US" sz="800" b="1" dirty="0" smtClean="0">
                <a:solidFill>
                  <a:srgbClr val="919195"/>
                </a:solidFill>
                <a:latin typeface="Arial"/>
                <a:cs typeface="Arial"/>
              </a:rPr>
              <a:t>TE Connectivity</a:t>
            </a:r>
            <a:r>
              <a:rPr lang="en-US" sz="800" dirty="0" smtClean="0">
                <a:solidFill>
                  <a:srgbClr val="919195"/>
                </a:solidFill>
                <a:latin typeface="Arial"/>
                <a:cs typeface="Arial"/>
              </a:rPr>
              <a:t> Confidential &amp; Proprietary. Do not reproduce or distribute.</a:t>
            </a:r>
          </a:p>
        </p:txBody>
      </p:sp>
    </p:spTree>
    <p:extLst>
      <p:ext uri="{BB962C8B-B14F-4D97-AF65-F5344CB8AC3E}">
        <p14:creationId xmlns:p14="http://schemas.microsoft.com/office/powerpoint/2010/main" val="17725071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_Section Header">
    <p:spTree>
      <p:nvGrpSpPr>
        <p:cNvPr id="1" name=""/>
        <p:cNvGrpSpPr/>
        <p:nvPr/>
      </p:nvGrpSpPr>
      <p:grpSpPr>
        <a:xfrm>
          <a:off x="0" y="0"/>
          <a:ext cx="0" cy="0"/>
          <a:chOff x="0" y="0"/>
          <a:chExt cx="0" cy="0"/>
        </a:xfrm>
      </p:grpSpPr>
      <p:sp>
        <p:nvSpPr>
          <p:cNvPr id="17" name="Rectangle 16"/>
          <p:cNvSpPr/>
          <p:nvPr userDrawn="1"/>
        </p:nvSpPr>
        <p:spPr>
          <a:xfrm>
            <a:off x="0" y="389467"/>
            <a:ext cx="8794800" cy="55541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14349" y="6240857"/>
            <a:ext cx="1080000" cy="617143"/>
          </a:xfrm>
          <a:prstGeom prst="rect">
            <a:avLst/>
          </a:prstGeom>
        </p:spPr>
      </p:pic>
      <p:grpSp>
        <p:nvGrpSpPr>
          <p:cNvPr id="12" name="Group 11"/>
          <p:cNvGrpSpPr/>
          <p:nvPr userDrawn="1"/>
        </p:nvGrpSpPr>
        <p:grpSpPr>
          <a:xfrm>
            <a:off x="0" y="6013229"/>
            <a:ext cx="8794349" cy="64800"/>
            <a:chOff x="0" y="6079904"/>
            <a:chExt cx="8794349" cy="64800"/>
          </a:xfrm>
        </p:grpSpPr>
        <p:sp>
          <p:nvSpPr>
            <p:cNvPr id="13" name="Rectangle 12"/>
            <p:cNvSpPr/>
            <p:nvPr/>
          </p:nvSpPr>
          <p:spPr>
            <a:xfrm>
              <a:off x="0" y="6079904"/>
              <a:ext cx="8794349" cy="6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0" y="6079904"/>
              <a:ext cx="612000" cy="6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 name="Title 1"/>
          <p:cNvSpPr>
            <a:spLocks noGrp="1"/>
          </p:cNvSpPr>
          <p:nvPr>
            <p:ph type="title"/>
          </p:nvPr>
        </p:nvSpPr>
        <p:spPr>
          <a:xfrm>
            <a:off x="514348" y="1109137"/>
            <a:ext cx="6849533" cy="1905000"/>
          </a:xfrm>
        </p:spPr>
        <p:txBody>
          <a:bodyPr anchor="b">
            <a:noAutofit/>
          </a:bodyPr>
          <a:lstStyle>
            <a:lvl1pPr>
              <a:lnSpc>
                <a:spcPct val="90000"/>
              </a:lnSpc>
              <a:defRPr sz="3600">
                <a:solidFill>
                  <a:schemeClr val="bg1"/>
                </a:solidFill>
              </a:defRPr>
            </a:lvl1pPr>
          </a:lstStyle>
          <a:p>
            <a:r>
              <a:rPr lang="en-US" smtClean="0"/>
              <a:t>Click to edit Master title style</a:t>
            </a:r>
            <a:endParaRPr lang="en-US" dirty="0"/>
          </a:p>
        </p:txBody>
      </p:sp>
      <p:sp>
        <p:nvSpPr>
          <p:cNvPr id="18" name="Text Placeholder 2"/>
          <p:cNvSpPr>
            <a:spLocks noGrp="1"/>
          </p:cNvSpPr>
          <p:nvPr>
            <p:ph type="body" idx="1"/>
          </p:nvPr>
        </p:nvSpPr>
        <p:spPr>
          <a:xfrm>
            <a:off x="514348" y="3012987"/>
            <a:ext cx="5329562" cy="445294"/>
          </a:xfrm>
        </p:spPr>
        <p:txBody>
          <a:bodyPr anchor="t">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9" name="TextBox 18"/>
          <p:cNvSpPr txBox="1"/>
          <p:nvPr userDrawn="1"/>
        </p:nvSpPr>
        <p:spPr>
          <a:xfrm>
            <a:off x="816360" y="6502166"/>
            <a:ext cx="3618298" cy="215444"/>
          </a:xfrm>
          <a:prstGeom prst="rect">
            <a:avLst/>
          </a:prstGeom>
          <a:noFill/>
        </p:spPr>
        <p:txBody>
          <a:bodyPr wrap="none" rtlCol="0">
            <a:noAutofit/>
          </a:bodyPr>
          <a:lstStyle/>
          <a:p>
            <a:pPr algn="l" defTabSz="914400">
              <a:defRPr/>
            </a:pPr>
            <a:r>
              <a:rPr lang="en-US" sz="800" b="1" dirty="0" smtClean="0">
                <a:solidFill>
                  <a:srgbClr val="919195"/>
                </a:solidFill>
                <a:latin typeface="Arial"/>
                <a:cs typeface="Arial"/>
              </a:rPr>
              <a:t>TE Connectivity</a:t>
            </a:r>
            <a:r>
              <a:rPr lang="en-US" sz="800" dirty="0" smtClean="0">
                <a:solidFill>
                  <a:srgbClr val="919195"/>
                </a:solidFill>
                <a:latin typeface="Arial"/>
                <a:cs typeface="Arial"/>
              </a:rPr>
              <a:t> Confidential &amp; Proprietary. Do not reproduce or distribute.</a:t>
            </a:r>
          </a:p>
        </p:txBody>
      </p:sp>
    </p:spTree>
    <p:extLst>
      <p:ext uri="{BB962C8B-B14F-4D97-AF65-F5344CB8AC3E}">
        <p14:creationId xmlns:p14="http://schemas.microsoft.com/office/powerpoint/2010/main" val="3600514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_Section Header">
    <p:spTree>
      <p:nvGrpSpPr>
        <p:cNvPr id="1" name=""/>
        <p:cNvGrpSpPr/>
        <p:nvPr/>
      </p:nvGrpSpPr>
      <p:grpSpPr>
        <a:xfrm>
          <a:off x="0" y="0"/>
          <a:ext cx="0" cy="0"/>
          <a:chOff x="0" y="0"/>
          <a:chExt cx="0" cy="0"/>
        </a:xfrm>
      </p:grpSpPr>
      <p:sp>
        <p:nvSpPr>
          <p:cNvPr id="17" name="Rectangle 16"/>
          <p:cNvSpPr/>
          <p:nvPr userDrawn="1"/>
        </p:nvSpPr>
        <p:spPr>
          <a:xfrm>
            <a:off x="0" y="389467"/>
            <a:ext cx="8794800" cy="55541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14349" y="6240857"/>
            <a:ext cx="1080000" cy="617143"/>
          </a:xfrm>
          <a:prstGeom prst="rect">
            <a:avLst/>
          </a:prstGeom>
        </p:spPr>
      </p:pic>
      <p:grpSp>
        <p:nvGrpSpPr>
          <p:cNvPr id="12" name="Group 11"/>
          <p:cNvGrpSpPr/>
          <p:nvPr userDrawn="1"/>
        </p:nvGrpSpPr>
        <p:grpSpPr>
          <a:xfrm>
            <a:off x="0" y="6013229"/>
            <a:ext cx="8794349" cy="64800"/>
            <a:chOff x="0" y="6079904"/>
            <a:chExt cx="8794349" cy="64800"/>
          </a:xfrm>
        </p:grpSpPr>
        <p:sp>
          <p:nvSpPr>
            <p:cNvPr id="13" name="Rectangle 12"/>
            <p:cNvSpPr/>
            <p:nvPr/>
          </p:nvSpPr>
          <p:spPr>
            <a:xfrm>
              <a:off x="0" y="6079904"/>
              <a:ext cx="8794349" cy="6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0" y="6079904"/>
              <a:ext cx="612000" cy="6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Title 1"/>
          <p:cNvSpPr>
            <a:spLocks noGrp="1"/>
          </p:cNvSpPr>
          <p:nvPr>
            <p:ph type="title"/>
          </p:nvPr>
        </p:nvSpPr>
        <p:spPr>
          <a:xfrm>
            <a:off x="514348" y="1109137"/>
            <a:ext cx="6849533" cy="1905000"/>
          </a:xfrm>
        </p:spPr>
        <p:txBody>
          <a:bodyPr anchor="b">
            <a:noAutofit/>
          </a:bodyPr>
          <a:lstStyle>
            <a:lvl1pPr>
              <a:lnSpc>
                <a:spcPct val="90000"/>
              </a:lnSpc>
              <a:defRPr sz="3600">
                <a:solidFill>
                  <a:schemeClr val="bg1"/>
                </a:solidFill>
              </a:defRPr>
            </a:lvl1pPr>
          </a:lstStyle>
          <a:p>
            <a:r>
              <a:rPr lang="en-US" smtClean="0"/>
              <a:t>Click to edit Master title style</a:t>
            </a:r>
            <a:endParaRPr lang="en-US" dirty="0"/>
          </a:p>
        </p:txBody>
      </p:sp>
      <p:sp>
        <p:nvSpPr>
          <p:cNvPr id="23" name="Text Placeholder 2"/>
          <p:cNvSpPr>
            <a:spLocks noGrp="1"/>
          </p:cNvSpPr>
          <p:nvPr>
            <p:ph type="body" idx="1"/>
          </p:nvPr>
        </p:nvSpPr>
        <p:spPr>
          <a:xfrm>
            <a:off x="514348" y="3012987"/>
            <a:ext cx="5329562" cy="445294"/>
          </a:xfrm>
        </p:spPr>
        <p:txBody>
          <a:bodyPr anchor="t">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5" name="TextBox 14"/>
          <p:cNvSpPr txBox="1"/>
          <p:nvPr userDrawn="1"/>
        </p:nvSpPr>
        <p:spPr>
          <a:xfrm>
            <a:off x="816360" y="6529060"/>
            <a:ext cx="3618298" cy="215444"/>
          </a:xfrm>
          <a:prstGeom prst="rect">
            <a:avLst/>
          </a:prstGeom>
          <a:noFill/>
        </p:spPr>
        <p:txBody>
          <a:bodyPr wrap="none" rtlCol="0">
            <a:noAutofit/>
          </a:bodyPr>
          <a:lstStyle/>
          <a:p>
            <a:pPr algn="l" defTabSz="914400">
              <a:defRPr/>
            </a:pPr>
            <a:r>
              <a:rPr lang="en-US" sz="800" b="1" dirty="0" smtClean="0">
                <a:solidFill>
                  <a:srgbClr val="919195"/>
                </a:solidFill>
                <a:latin typeface="Arial"/>
                <a:cs typeface="Arial"/>
              </a:rPr>
              <a:t>TE Connectivity</a:t>
            </a:r>
            <a:r>
              <a:rPr lang="en-US" sz="800" dirty="0" smtClean="0">
                <a:solidFill>
                  <a:srgbClr val="919195"/>
                </a:solidFill>
                <a:latin typeface="Arial"/>
                <a:cs typeface="Arial"/>
              </a:rPr>
              <a:t> Confidential &amp; Proprietary. Do not reproduce or distribute.</a:t>
            </a:r>
          </a:p>
        </p:txBody>
      </p:sp>
    </p:spTree>
    <p:extLst>
      <p:ext uri="{BB962C8B-B14F-4D97-AF65-F5344CB8AC3E}">
        <p14:creationId xmlns:p14="http://schemas.microsoft.com/office/powerpoint/2010/main" val="41465365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14348" y="1465877"/>
            <a:ext cx="3960000" cy="4608000"/>
          </a:xfrm>
        </p:spPr>
        <p:txBody>
          <a:bodyPr/>
          <a:lstStyle>
            <a:lvl1pPr>
              <a:spcAft>
                <a:spcPts val="600"/>
              </a:spcAft>
              <a:defRPr sz="1400"/>
            </a:lvl1pPr>
            <a:lvl2pPr>
              <a:spcAft>
                <a:spcPts val="600"/>
              </a:spcAft>
              <a:defRPr sz="1200"/>
            </a:lvl2pPr>
            <a:lvl3pPr>
              <a:spcAft>
                <a:spcPts val="600"/>
              </a:spcAft>
              <a:defRPr sz="1000"/>
            </a:lvl3pPr>
          </a:lstStyle>
          <a:p>
            <a:pPr lvl="0"/>
            <a:r>
              <a:rPr lang="en-US" smtClean="0"/>
              <a:t>Click to edit Master text styles</a:t>
            </a:r>
          </a:p>
          <a:p>
            <a:pPr lvl="1"/>
            <a:r>
              <a:rPr lang="en-US" smtClean="0"/>
              <a:t>Second level</a:t>
            </a:r>
          </a:p>
          <a:p>
            <a:pPr lvl="2"/>
            <a:r>
              <a:rPr lang="en-US" smtClean="0"/>
              <a:t>Third level</a:t>
            </a:r>
          </a:p>
        </p:txBody>
      </p:sp>
      <p:sp>
        <p:nvSpPr>
          <p:cNvPr id="7" name="Slide Number Placeholder 6"/>
          <p:cNvSpPr>
            <a:spLocks noGrp="1"/>
          </p:cNvSpPr>
          <p:nvPr>
            <p:ph type="sldNum" sz="quarter" idx="12"/>
          </p:nvPr>
        </p:nvSpPr>
        <p:spPr/>
        <p:txBody>
          <a:bodyPr/>
          <a:lstStyle/>
          <a:p>
            <a:fld id="{CA431686-8DE2-9B43-980D-29AE692D7900}" type="slidenum">
              <a:rPr lang="en-US" smtClean="0"/>
              <a:t>‹#›</a:t>
            </a:fld>
            <a:endParaRPr lang="en-US"/>
          </a:p>
        </p:txBody>
      </p:sp>
      <p:sp>
        <p:nvSpPr>
          <p:cNvPr id="9" name="Title Placeholder 1"/>
          <p:cNvSpPr>
            <a:spLocks noGrp="1"/>
          </p:cNvSpPr>
          <p:nvPr>
            <p:ph type="title"/>
          </p:nvPr>
        </p:nvSpPr>
        <p:spPr>
          <a:xfrm>
            <a:off x="514348" y="655820"/>
            <a:ext cx="8280000" cy="590706"/>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11" name="Content Placeholder 2"/>
          <p:cNvSpPr>
            <a:spLocks noGrp="1"/>
          </p:cNvSpPr>
          <p:nvPr>
            <p:ph sz="half" idx="13"/>
          </p:nvPr>
        </p:nvSpPr>
        <p:spPr>
          <a:xfrm>
            <a:off x="4834348" y="1465877"/>
            <a:ext cx="3960000" cy="4608000"/>
          </a:xfrm>
        </p:spPr>
        <p:txBody>
          <a:bodyPr/>
          <a:lstStyle>
            <a:lvl1pPr>
              <a:spcAft>
                <a:spcPts val="600"/>
              </a:spcAft>
              <a:defRPr sz="1400"/>
            </a:lvl1pPr>
            <a:lvl2pPr>
              <a:spcAft>
                <a:spcPts val="600"/>
              </a:spcAft>
              <a:defRPr sz="1200"/>
            </a:lvl2pPr>
            <a:lvl3pPr>
              <a:spcAft>
                <a:spcPts val="600"/>
              </a:spcAft>
              <a:defRPr sz="1000"/>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805798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14348" y="1465877"/>
            <a:ext cx="3960000" cy="541447"/>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4348" y="2201462"/>
            <a:ext cx="3960000" cy="3866400"/>
          </a:xfrm>
        </p:spPr>
        <p:txBody>
          <a:bodyPr/>
          <a:lstStyle>
            <a:lvl1pPr>
              <a:spcAft>
                <a:spcPts val="600"/>
              </a:spcAft>
              <a:defRPr sz="1400"/>
            </a:lvl1pPr>
            <a:lvl2pPr>
              <a:spcAft>
                <a:spcPts val="600"/>
              </a:spcAft>
              <a:defRPr sz="1200"/>
            </a:lvl2pPr>
            <a:lvl3pPr>
              <a:spcAft>
                <a:spcPts val="600"/>
              </a:spcAft>
              <a:defRPr sz="1000"/>
            </a:lvl3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3"/>
          </p:nvPr>
        </p:nvSpPr>
        <p:spPr>
          <a:xfrm>
            <a:off x="4834348" y="1465877"/>
            <a:ext cx="3960000" cy="540000"/>
          </a:xfrm>
        </p:spPr>
        <p:txBody>
          <a:bodyPr vert="horz" lIns="91440" tIns="45720" rIns="91440" bIns="45720" rtlCol="0" anchor="t">
            <a:normAutofit/>
          </a:bodyPr>
          <a:lstStyle>
            <a:lvl1pPr>
              <a:defRPr lang="en-US" sz="1800" b="0" dirty="0" smtClean="0"/>
            </a:lvl1pPr>
          </a:lstStyle>
          <a:p>
            <a:pPr lvl="0"/>
            <a:r>
              <a:rPr lang="en-US" smtClean="0"/>
              <a:t>Click to edit Master text styles</a:t>
            </a:r>
          </a:p>
        </p:txBody>
      </p:sp>
      <p:sp>
        <p:nvSpPr>
          <p:cNvPr id="6" name="Content Placeholder 5"/>
          <p:cNvSpPr>
            <a:spLocks noGrp="1"/>
          </p:cNvSpPr>
          <p:nvPr>
            <p:ph sz="quarter" idx="4"/>
          </p:nvPr>
        </p:nvSpPr>
        <p:spPr>
          <a:xfrm>
            <a:off x="4834348" y="2201462"/>
            <a:ext cx="3960000" cy="3872314"/>
          </a:xfrm>
        </p:spPr>
        <p:txBody>
          <a:bodyPr/>
          <a:lstStyle>
            <a:lvl1pPr>
              <a:spcAft>
                <a:spcPts val="600"/>
              </a:spcAft>
              <a:defRPr sz="1400"/>
            </a:lvl1pPr>
            <a:lvl2pPr>
              <a:spcAft>
                <a:spcPts val="600"/>
              </a:spcAft>
              <a:defRPr sz="1200"/>
            </a:lvl2pPr>
            <a:lvl3pPr>
              <a:spcAft>
                <a:spcPts val="600"/>
              </a:spcAft>
              <a:defRPr sz="1000"/>
            </a:lvl3pPr>
          </a:lstStyle>
          <a:p>
            <a:pPr lvl="0"/>
            <a:r>
              <a:rPr lang="en-US" smtClean="0"/>
              <a:t>Click to edit Master text styles</a:t>
            </a:r>
          </a:p>
          <a:p>
            <a:pPr lvl="1"/>
            <a:r>
              <a:rPr lang="en-US" smtClean="0"/>
              <a:t>Second level</a:t>
            </a:r>
          </a:p>
          <a:p>
            <a:pPr lvl="2"/>
            <a:r>
              <a:rPr lang="en-US" smtClean="0"/>
              <a:t>Third level</a:t>
            </a:r>
          </a:p>
        </p:txBody>
      </p:sp>
      <p:sp>
        <p:nvSpPr>
          <p:cNvPr id="9" name="Slide Number Placeholder 8"/>
          <p:cNvSpPr>
            <a:spLocks noGrp="1"/>
          </p:cNvSpPr>
          <p:nvPr>
            <p:ph type="sldNum" sz="quarter" idx="12"/>
          </p:nvPr>
        </p:nvSpPr>
        <p:spPr/>
        <p:txBody>
          <a:bodyPr/>
          <a:lstStyle/>
          <a:p>
            <a:fld id="{CA431686-8DE2-9B43-980D-29AE692D7900}" type="slidenum">
              <a:rPr lang="en-US" smtClean="0"/>
              <a:t>‹#›</a:t>
            </a:fld>
            <a:endParaRPr lang="en-US"/>
          </a:p>
        </p:txBody>
      </p:sp>
      <p:sp>
        <p:nvSpPr>
          <p:cNvPr id="10" name="Title Placeholder 1"/>
          <p:cNvSpPr>
            <a:spLocks noGrp="1"/>
          </p:cNvSpPr>
          <p:nvPr>
            <p:ph type="title"/>
          </p:nvPr>
        </p:nvSpPr>
        <p:spPr>
          <a:xfrm>
            <a:off x="514348" y="655820"/>
            <a:ext cx="8280000" cy="590706"/>
          </a:xfrm>
          <a:prstGeom prst="rect">
            <a:avLst/>
          </a:prstGeom>
        </p:spPr>
        <p:txBody>
          <a:bodyPr vert="horz" lIns="91440" tIns="45720" rIns="9144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13016718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287809"/>
            <a:ext cx="8798719" cy="6032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514348" y="655820"/>
            <a:ext cx="8280000" cy="590706"/>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14349" y="1465877"/>
            <a:ext cx="8280000" cy="4608000"/>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514840" y="6416675"/>
            <a:ext cx="426914"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sp>
        <p:nvSpPr>
          <p:cNvPr id="14" name="Rectangle 13"/>
          <p:cNvSpPr/>
          <p:nvPr/>
        </p:nvSpPr>
        <p:spPr>
          <a:xfrm>
            <a:off x="0" y="287809"/>
            <a:ext cx="61200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714349" y="6240857"/>
            <a:ext cx="1080000" cy="617143"/>
          </a:xfrm>
          <a:prstGeom prst="rect">
            <a:avLst/>
          </a:prstGeom>
        </p:spPr>
      </p:pic>
      <p:sp>
        <p:nvSpPr>
          <p:cNvPr id="9" name="TextBox 8"/>
          <p:cNvSpPr txBox="1"/>
          <p:nvPr userDrawn="1"/>
        </p:nvSpPr>
        <p:spPr>
          <a:xfrm>
            <a:off x="816360" y="6502166"/>
            <a:ext cx="3618298" cy="215444"/>
          </a:xfrm>
          <a:prstGeom prst="rect">
            <a:avLst/>
          </a:prstGeom>
          <a:noFill/>
        </p:spPr>
        <p:txBody>
          <a:bodyPr wrap="none" rtlCol="0">
            <a:noAutofit/>
          </a:bodyPr>
          <a:lstStyle/>
          <a:p>
            <a:pPr algn="l" defTabSz="914400">
              <a:defRPr/>
            </a:pPr>
            <a:r>
              <a:rPr lang="en-US" sz="800" b="1" dirty="0" smtClean="0">
                <a:solidFill>
                  <a:srgbClr val="919195"/>
                </a:solidFill>
                <a:latin typeface="Arial"/>
                <a:cs typeface="Arial"/>
              </a:rPr>
              <a:t>TE Connectivity</a:t>
            </a:r>
            <a:r>
              <a:rPr lang="en-US" sz="800" dirty="0" smtClean="0">
                <a:solidFill>
                  <a:srgbClr val="919195"/>
                </a:solidFill>
                <a:latin typeface="Arial"/>
                <a:cs typeface="Arial"/>
              </a:rPr>
              <a:t> Confidential &amp; Proprietary. Do not reproduce or distribute.</a:t>
            </a:r>
          </a:p>
        </p:txBody>
      </p:sp>
    </p:spTree>
    <p:extLst>
      <p:ext uri="{BB962C8B-B14F-4D97-AF65-F5344CB8AC3E}">
        <p14:creationId xmlns:p14="http://schemas.microsoft.com/office/powerpoint/2010/main" val="12006439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0" indent="0" algn="l" defTabSz="914400" rtl="0" eaLnBrk="1" latinLnBrk="0" hangingPunct="1">
        <a:lnSpc>
          <a:spcPct val="110000"/>
        </a:lnSpc>
        <a:spcBef>
          <a:spcPts val="0"/>
        </a:spcBef>
        <a:spcAft>
          <a:spcPts val="800"/>
        </a:spcAft>
        <a:buFont typeface="Arial" panose="020B0604020202020204" pitchFamily="34" charset="0"/>
        <a:buNone/>
        <a:defRPr sz="1800" kern="1200">
          <a:solidFill>
            <a:schemeClr val="tx2"/>
          </a:solidFill>
          <a:latin typeface="+mn-lt"/>
          <a:ea typeface="+mn-ea"/>
          <a:cs typeface="+mn-cs"/>
        </a:defRPr>
      </a:lvl1pPr>
      <a:lvl2pPr marL="452438" indent="-228600" algn="l" defTabSz="914400" rtl="0" eaLnBrk="1" latinLnBrk="0" hangingPunct="1">
        <a:lnSpc>
          <a:spcPct val="110000"/>
        </a:lnSpc>
        <a:spcBef>
          <a:spcPts val="0"/>
        </a:spcBef>
        <a:spcAft>
          <a:spcPts val="800"/>
        </a:spcAft>
        <a:buFont typeface="Arial" panose="020B0604020202020204" pitchFamily="34" charset="0"/>
        <a:buChar char="•"/>
        <a:defRPr sz="1600" kern="1200">
          <a:solidFill>
            <a:schemeClr val="tx2"/>
          </a:solidFill>
          <a:latin typeface="+mn-lt"/>
          <a:ea typeface="+mn-ea"/>
          <a:cs typeface="+mn-cs"/>
        </a:defRPr>
      </a:lvl2pPr>
      <a:lvl3pPr marL="688975" indent="-228600" algn="l" defTabSz="914400" rtl="0" eaLnBrk="1" latinLnBrk="0" hangingPunct="1">
        <a:lnSpc>
          <a:spcPct val="110000"/>
        </a:lnSpc>
        <a:spcBef>
          <a:spcPts val="0"/>
        </a:spcBef>
        <a:spcAft>
          <a:spcPts val="800"/>
        </a:spcAft>
        <a:buFont typeface="Arial" panose="020B0604020202020204" pitchFamily="34" charset="0"/>
        <a:buChar char="•"/>
        <a:defRPr sz="1400" kern="1200">
          <a:solidFill>
            <a:schemeClr val="tx2"/>
          </a:solidFill>
          <a:latin typeface="+mn-lt"/>
          <a:ea typeface="+mn-ea"/>
          <a:cs typeface="+mn-cs"/>
        </a:defRPr>
      </a:lvl3pPr>
      <a:lvl4pPr marL="914400" indent="-228600" algn="l" defTabSz="914400" rtl="0" eaLnBrk="1" latinLnBrk="0" hangingPunct="1">
        <a:lnSpc>
          <a:spcPct val="110000"/>
        </a:lnSpc>
        <a:spcBef>
          <a:spcPts val="0"/>
        </a:spcBef>
        <a:spcAft>
          <a:spcPts val="800"/>
        </a:spcAft>
        <a:buFont typeface="Arial" panose="020B0604020202020204" pitchFamily="34" charset="0"/>
        <a:buChar char="•"/>
        <a:defRPr sz="1200" kern="1200">
          <a:solidFill>
            <a:schemeClr val="tx2"/>
          </a:solidFill>
          <a:latin typeface="+mn-lt"/>
          <a:ea typeface="+mn-ea"/>
          <a:cs typeface="+mn-cs"/>
        </a:defRPr>
      </a:lvl4pPr>
      <a:lvl5pPr marL="1139825" indent="-228600" algn="l" defTabSz="914400" rtl="0" eaLnBrk="1" latinLnBrk="0" hangingPunct="1">
        <a:lnSpc>
          <a:spcPct val="110000"/>
        </a:lnSpc>
        <a:spcBef>
          <a:spcPts val="0"/>
        </a:spcBef>
        <a:spcAft>
          <a:spcPts val="800"/>
        </a:spcAft>
        <a:buFont typeface="Arial" panose="020B0604020202020204" pitchFamily="34" charset="0"/>
        <a:buChar char="•"/>
        <a:defRPr sz="1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70000"/>
              </a:lnSpc>
            </a:pPr>
            <a:r>
              <a:rPr lang="en-US" dirty="0" smtClean="0"/>
              <a:t>Install &amp; Configure VMware Horizon Client</a:t>
            </a:r>
            <a:endParaRPr lang="en-US" dirty="0"/>
          </a:p>
        </p:txBody>
      </p:sp>
      <p:sp>
        <p:nvSpPr>
          <p:cNvPr id="3" name="Subtitle 2"/>
          <p:cNvSpPr>
            <a:spLocks noGrp="1"/>
          </p:cNvSpPr>
          <p:nvPr>
            <p:ph type="subTitle" idx="1"/>
          </p:nvPr>
        </p:nvSpPr>
        <p:spPr/>
        <p:txBody>
          <a:bodyPr/>
          <a:lstStyle/>
          <a:p>
            <a:r>
              <a:rPr lang="en-US" dirty="0" smtClean="0"/>
              <a:t>TEIS Digital Workplace</a:t>
            </a:r>
            <a:endParaRPr lang="en-US" dirty="0"/>
          </a:p>
        </p:txBody>
      </p:sp>
    </p:spTree>
    <p:extLst>
      <p:ext uri="{BB962C8B-B14F-4D97-AF65-F5344CB8AC3E}">
        <p14:creationId xmlns:p14="http://schemas.microsoft.com/office/powerpoint/2010/main" val="465334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macOS General Information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69981112"/>
              </p:ext>
            </p:extLst>
          </p:nvPr>
        </p:nvGraphicFramePr>
        <p:xfrm>
          <a:off x="514350" y="1465263"/>
          <a:ext cx="8280400"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CA431686-8DE2-9B43-980D-29AE692D7900}" type="slidenum">
              <a:rPr lang="en-US" smtClean="0"/>
              <a:t>2</a:t>
            </a:fld>
            <a:endParaRPr lang="en-US"/>
          </a:p>
        </p:txBody>
      </p:sp>
    </p:spTree>
    <p:extLst>
      <p:ext uri="{BB962C8B-B14F-4D97-AF65-F5344CB8AC3E}">
        <p14:creationId xmlns:p14="http://schemas.microsoft.com/office/powerpoint/2010/main" val="1277997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6731" b="-26731"/>
          <a:stretch/>
        </p:blipFill>
        <p:spPr>
          <a:solidFill>
            <a:schemeClr val="bg2"/>
          </a:solidFill>
        </p:spPr>
      </p:pic>
      <p:sp>
        <p:nvSpPr>
          <p:cNvPr id="3" name="Slide Number Placeholder 2"/>
          <p:cNvSpPr>
            <a:spLocks noGrp="1"/>
          </p:cNvSpPr>
          <p:nvPr>
            <p:ph type="sldNum" sz="quarter" idx="12"/>
          </p:nvPr>
        </p:nvSpPr>
        <p:spPr/>
        <p:txBody>
          <a:bodyPr/>
          <a:lstStyle/>
          <a:p>
            <a:fld id="{CA431686-8DE2-9B43-980D-29AE692D7900}" type="slidenum">
              <a:rPr lang="en-US" smtClean="0"/>
              <a:t>3</a:t>
            </a:fld>
            <a:endParaRPr lang="en-US"/>
          </a:p>
        </p:txBody>
      </p:sp>
      <p:sp>
        <p:nvSpPr>
          <p:cNvPr id="4" name="Text Placeholder 3"/>
          <p:cNvSpPr>
            <a:spLocks noGrp="1"/>
          </p:cNvSpPr>
          <p:nvPr>
            <p:ph type="body" sz="half" idx="2"/>
          </p:nvPr>
        </p:nvSpPr>
        <p:spPr/>
        <p:txBody>
          <a:bodyPr/>
          <a:lstStyle/>
          <a:p>
            <a:r>
              <a:rPr lang="en-US" dirty="0" smtClean="0">
                <a:latin typeface="Arial" charset="0"/>
              </a:rPr>
              <a:t>To download the </a:t>
            </a:r>
            <a:r>
              <a:rPr lang="en-US" dirty="0" err="1" smtClean="0">
                <a:latin typeface="Arial" charset="0"/>
              </a:rPr>
              <a:t>Vmware</a:t>
            </a:r>
            <a:r>
              <a:rPr lang="en-US" dirty="0" smtClean="0">
                <a:latin typeface="Arial" charset="0"/>
              </a:rPr>
              <a:t> Horizon client, browse to:</a:t>
            </a:r>
          </a:p>
          <a:p>
            <a:r>
              <a:rPr lang="en-US" sz="1200" u="sng" dirty="0" smtClean="0">
                <a:solidFill>
                  <a:schemeClr val="accent1"/>
                </a:solidFill>
                <a:latin typeface="Arial" charset="0"/>
              </a:rPr>
              <a:t>https://</a:t>
            </a:r>
            <a:r>
              <a:rPr lang="en-US" sz="1200" u="sng" dirty="0" err="1" smtClean="0">
                <a:solidFill>
                  <a:schemeClr val="accent1"/>
                </a:solidFill>
                <a:latin typeface="Arial" charset="0"/>
              </a:rPr>
              <a:t>www.vmware.com</a:t>
            </a:r>
            <a:r>
              <a:rPr lang="en-US" sz="1200" u="sng" dirty="0" smtClean="0">
                <a:solidFill>
                  <a:schemeClr val="accent1"/>
                </a:solidFill>
                <a:latin typeface="Arial" charset="0"/>
              </a:rPr>
              <a:t>/go/</a:t>
            </a:r>
            <a:r>
              <a:rPr lang="en-US" sz="1200" u="sng" dirty="0" err="1" smtClean="0">
                <a:solidFill>
                  <a:schemeClr val="accent1"/>
                </a:solidFill>
                <a:latin typeface="Arial" charset="0"/>
              </a:rPr>
              <a:t>viewclients</a:t>
            </a:r>
            <a:endParaRPr lang="en-US" dirty="0" smtClean="0">
              <a:latin typeface="Arial" charset="0"/>
            </a:endParaRPr>
          </a:p>
          <a:p>
            <a:endParaRPr lang="en-US" dirty="0" smtClean="0">
              <a:latin typeface="Arial" charset="0"/>
            </a:endParaRPr>
          </a:p>
          <a:p>
            <a:r>
              <a:rPr lang="en-US" dirty="0" smtClean="0">
                <a:latin typeface="Arial" charset="0"/>
              </a:rPr>
              <a:t>Click on the “Go to Downloads” link beside “VMware Horizon Client for Mac”, then click “Download”.</a:t>
            </a:r>
            <a:endParaRPr lang="en-US" dirty="0">
              <a:latin typeface="Arial" charset="0"/>
            </a:endParaRPr>
          </a:p>
        </p:txBody>
      </p:sp>
      <p:sp>
        <p:nvSpPr>
          <p:cNvPr id="5" name="Title 4"/>
          <p:cNvSpPr>
            <a:spLocks noGrp="1"/>
          </p:cNvSpPr>
          <p:nvPr>
            <p:ph type="title"/>
          </p:nvPr>
        </p:nvSpPr>
        <p:spPr/>
        <p:txBody>
          <a:bodyPr/>
          <a:lstStyle/>
          <a:p>
            <a:r>
              <a:rPr lang="en-US" dirty="0" smtClean="0"/>
              <a:t>Download</a:t>
            </a:r>
            <a:endParaRPr lang="en-US" dirty="0"/>
          </a:p>
        </p:txBody>
      </p:sp>
    </p:spTree>
    <p:extLst>
      <p:ext uri="{BB962C8B-B14F-4D97-AF65-F5344CB8AC3E}">
        <p14:creationId xmlns:p14="http://schemas.microsoft.com/office/powerpoint/2010/main" val="1166189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359" r="-1359"/>
          <a:stretch/>
        </p:blipFill>
        <p:spPr/>
      </p:pic>
      <p:sp>
        <p:nvSpPr>
          <p:cNvPr id="3" name="Slide Number Placeholder 2"/>
          <p:cNvSpPr>
            <a:spLocks noGrp="1"/>
          </p:cNvSpPr>
          <p:nvPr>
            <p:ph type="sldNum" sz="quarter" idx="12"/>
          </p:nvPr>
        </p:nvSpPr>
        <p:spPr/>
        <p:txBody>
          <a:bodyPr/>
          <a:lstStyle/>
          <a:p>
            <a:fld id="{CA431686-8DE2-9B43-980D-29AE692D7900}" type="slidenum">
              <a:rPr lang="en-US" smtClean="0"/>
              <a:t>4</a:t>
            </a:fld>
            <a:endParaRPr lang="en-US"/>
          </a:p>
        </p:txBody>
      </p:sp>
      <p:sp>
        <p:nvSpPr>
          <p:cNvPr id="4" name="Text Placeholder 3"/>
          <p:cNvSpPr>
            <a:spLocks noGrp="1"/>
          </p:cNvSpPr>
          <p:nvPr>
            <p:ph type="body" sz="half" idx="2"/>
          </p:nvPr>
        </p:nvSpPr>
        <p:spPr/>
        <p:txBody>
          <a:bodyPr/>
          <a:lstStyle/>
          <a:p>
            <a:r>
              <a:rPr lang="en-US" dirty="0" smtClean="0"/>
              <a:t>Double </a:t>
            </a:r>
            <a:r>
              <a:rPr lang="en-US" dirty="0"/>
              <a:t>click the file that you just downloaded.</a:t>
            </a:r>
          </a:p>
          <a:p>
            <a:r>
              <a:rPr lang="en-US" dirty="0" smtClean="0"/>
              <a:t>You </a:t>
            </a:r>
            <a:r>
              <a:rPr lang="en-US" dirty="0"/>
              <a:t>may be prompted to accept the End User Licensing Agreement.</a:t>
            </a:r>
          </a:p>
          <a:p>
            <a:r>
              <a:rPr lang="en-US" dirty="0" smtClean="0"/>
              <a:t>On </a:t>
            </a:r>
            <a:r>
              <a:rPr lang="en-US" dirty="0"/>
              <a:t>the new screen that appears, drag the VMware Horizon Client icon to the Applications icon.</a:t>
            </a:r>
          </a:p>
          <a:p>
            <a:r>
              <a:rPr lang="en-US" dirty="0" smtClean="0"/>
              <a:t>You </a:t>
            </a:r>
            <a:r>
              <a:rPr lang="en-US" dirty="0"/>
              <a:t>may be prompted for your admin credentials, if so, enter them and click OK.</a:t>
            </a:r>
          </a:p>
          <a:p>
            <a:endParaRPr lang="en-US" dirty="0"/>
          </a:p>
        </p:txBody>
      </p:sp>
      <p:sp>
        <p:nvSpPr>
          <p:cNvPr id="5" name="Title 4"/>
          <p:cNvSpPr>
            <a:spLocks noGrp="1"/>
          </p:cNvSpPr>
          <p:nvPr>
            <p:ph type="title"/>
          </p:nvPr>
        </p:nvSpPr>
        <p:spPr/>
        <p:txBody>
          <a:bodyPr/>
          <a:lstStyle/>
          <a:p>
            <a:r>
              <a:rPr lang="en-US" dirty="0" smtClean="0"/>
              <a:t>Installation</a:t>
            </a:r>
            <a:endParaRPr lang="en-US" dirty="0"/>
          </a:p>
        </p:txBody>
      </p:sp>
    </p:spTree>
    <p:extLst>
      <p:ext uri="{BB962C8B-B14F-4D97-AF65-F5344CB8AC3E}">
        <p14:creationId xmlns:p14="http://schemas.microsoft.com/office/powerpoint/2010/main" val="605860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69603" b="-69603"/>
          <a:stretch/>
        </p:blipFill>
        <p:spPr/>
      </p:pic>
      <p:sp>
        <p:nvSpPr>
          <p:cNvPr id="3" name="Slide Number Placeholder 2"/>
          <p:cNvSpPr>
            <a:spLocks noGrp="1"/>
          </p:cNvSpPr>
          <p:nvPr>
            <p:ph type="sldNum" sz="quarter" idx="12"/>
          </p:nvPr>
        </p:nvSpPr>
        <p:spPr/>
        <p:txBody>
          <a:bodyPr/>
          <a:lstStyle/>
          <a:p>
            <a:fld id="{CA431686-8DE2-9B43-980D-29AE692D7900}" type="slidenum">
              <a:rPr lang="en-US" smtClean="0"/>
              <a:t>5</a:t>
            </a:fld>
            <a:endParaRPr lang="en-US"/>
          </a:p>
        </p:txBody>
      </p:sp>
      <p:sp>
        <p:nvSpPr>
          <p:cNvPr id="4" name="Text Placeholder 3"/>
          <p:cNvSpPr>
            <a:spLocks noGrp="1"/>
          </p:cNvSpPr>
          <p:nvPr>
            <p:ph type="body" sz="half" idx="2"/>
          </p:nvPr>
        </p:nvSpPr>
        <p:spPr/>
        <p:txBody>
          <a:bodyPr/>
          <a:lstStyle/>
          <a:p>
            <a:r>
              <a:rPr lang="en-US" dirty="0" smtClean="0"/>
              <a:t>You </a:t>
            </a:r>
            <a:r>
              <a:rPr lang="en-US" dirty="0"/>
              <a:t>may be prompted to allow VMware Horizon Client to run the first time, as it was downloaded from the internet.  Click “Open” to allow it to launch</a:t>
            </a:r>
            <a:r>
              <a:rPr lang="en-US" dirty="0" smtClean="0"/>
              <a:t>.</a:t>
            </a:r>
          </a:p>
        </p:txBody>
      </p:sp>
      <p:sp>
        <p:nvSpPr>
          <p:cNvPr id="5" name="Title 4"/>
          <p:cNvSpPr>
            <a:spLocks noGrp="1"/>
          </p:cNvSpPr>
          <p:nvPr>
            <p:ph type="title"/>
          </p:nvPr>
        </p:nvSpPr>
        <p:spPr/>
        <p:txBody>
          <a:bodyPr/>
          <a:lstStyle/>
          <a:p>
            <a:r>
              <a:rPr lang="en-US" dirty="0" smtClean="0"/>
              <a:t>First Launch</a:t>
            </a:r>
            <a:endParaRPr lang="en-US" dirty="0"/>
          </a:p>
        </p:txBody>
      </p:sp>
    </p:spTree>
    <p:extLst>
      <p:ext uri="{BB962C8B-B14F-4D97-AF65-F5344CB8AC3E}">
        <p14:creationId xmlns:p14="http://schemas.microsoft.com/office/powerpoint/2010/main" val="1595077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0548" b="-20548"/>
          <a:stretch/>
        </p:blipFill>
        <p:spPr/>
      </p:pic>
      <p:sp>
        <p:nvSpPr>
          <p:cNvPr id="3" name="Slide Number Placeholder 2"/>
          <p:cNvSpPr>
            <a:spLocks noGrp="1"/>
          </p:cNvSpPr>
          <p:nvPr>
            <p:ph type="sldNum" sz="quarter" idx="12"/>
          </p:nvPr>
        </p:nvSpPr>
        <p:spPr/>
        <p:txBody>
          <a:bodyPr/>
          <a:lstStyle/>
          <a:p>
            <a:fld id="{CA431686-8DE2-9B43-980D-29AE692D7900}" type="slidenum">
              <a:rPr lang="en-US" smtClean="0"/>
              <a:t>6</a:t>
            </a:fld>
            <a:endParaRPr lang="en-US"/>
          </a:p>
        </p:txBody>
      </p:sp>
      <p:sp>
        <p:nvSpPr>
          <p:cNvPr id="4" name="Text Placeholder 3"/>
          <p:cNvSpPr>
            <a:spLocks noGrp="1"/>
          </p:cNvSpPr>
          <p:nvPr>
            <p:ph type="body" sz="half" idx="2"/>
          </p:nvPr>
        </p:nvSpPr>
        <p:spPr/>
        <p:txBody>
          <a:bodyPr/>
          <a:lstStyle/>
          <a:p>
            <a:r>
              <a:rPr lang="en-US" dirty="0"/>
              <a:t>You will need to add a connection to the TE environment before being ale to connect to your VM</a:t>
            </a:r>
          </a:p>
          <a:p>
            <a:r>
              <a:rPr lang="en-US" dirty="0" smtClean="0"/>
              <a:t>Click </a:t>
            </a:r>
            <a:r>
              <a:rPr lang="en-US" dirty="0"/>
              <a:t>the “Add Server” button in the main VMware Horizon Client window.</a:t>
            </a:r>
          </a:p>
          <a:p>
            <a:r>
              <a:rPr lang="en-US" dirty="0" smtClean="0"/>
              <a:t>In </a:t>
            </a:r>
            <a:r>
              <a:rPr lang="en-US" dirty="0"/>
              <a:t>the name of the Connection Server field, enter: </a:t>
            </a:r>
            <a:r>
              <a:rPr lang="en-US" dirty="0" err="1" smtClean="0"/>
              <a:t>desktop.te.com</a:t>
            </a:r>
            <a:endParaRPr lang="en-US" dirty="0" smtClean="0"/>
          </a:p>
          <a:p>
            <a:r>
              <a:rPr lang="en-US" dirty="0" smtClean="0"/>
              <a:t>Click Connect, you will </a:t>
            </a:r>
            <a:r>
              <a:rPr lang="en-US" dirty="0"/>
              <a:t>then be prompted for your credentials.  Change the Domain entry to “TYCOELECTRONICS”, and enter your TE credentials in the format </a:t>
            </a:r>
            <a:r>
              <a:rPr lang="en-US" dirty="0" smtClean="0"/>
              <a:t>shown.</a:t>
            </a:r>
            <a:endParaRPr lang="en-US" dirty="0"/>
          </a:p>
        </p:txBody>
      </p:sp>
      <p:sp>
        <p:nvSpPr>
          <p:cNvPr id="5" name="Title 4"/>
          <p:cNvSpPr>
            <a:spLocks noGrp="1"/>
          </p:cNvSpPr>
          <p:nvPr>
            <p:ph type="title"/>
          </p:nvPr>
        </p:nvSpPr>
        <p:spPr/>
        <p:txBody>
          <a:bodyPr/>
          <a:lstStyle/>
          <a:p>
            <a:r>
              <a:rPr lang="en-US" dirty="0" smtClean="0"/>
              <a:t>Adding VM Connection</a:t>
            </a:r>
            <a:endParaRPr lang="en-US" dirty="0"/>
          </a:p>
        </p:txBody>
      </p:sp>
    </p:spTree>
    <p:extLst>
      <p:ext uri="{BB962C8B-B14F-4D97-AF65-F5344CB8AC3E}">
        <p14:creationId xmlns:p14="http://schemas.microsoft.com/office/powerpoint/2010/main" val="1488732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41731" b="-41731"/>
          <a:stretch/>
        </p:blipFill>
        <p:spPr/>
      </p:pic>
      <p:sp>
        <p:nvSpPr>
          <p:cNvPr id="3" name="Slide Number Placeholder 2"/>
          <p:cNvSpPr>
            <a:spLocks noGrp="1"/>
          </p:cNvSpPr>
          <p:nvPr>
            <p:ph type="sldNum" sz="quarter" idx="12"/>
          </p:nvPr>
        </p:nvSpPr>
        <p:spPr/>
        <p:txBody>
          <a:bodyPr/>
          <a:lstStyle/>
          <a:p>
            <a:fld id="{CA431686-8DE2-9B43-980D-29AE692D7900}" type="slidenum">
              <a:rPr lang="en-US" smtClean="0"/>
              <a:t>7</a:t>
            </a:fld>
            <a:endParaRPr lang="en-US"/>
          </a:p>
        </p:txBody>
      </p:sp>
      <p:sp>
        <p:nvSpPr>
          <p:cNvPr id="4" name="Text Placeholder 3"/>
          <p:cNvSpPr>
            <a:spLocks noGrp="1"/>
          </p:cNvSpPr>
          <p:nvPr>
            <p:ph type="body" sz="half" idx="2"/>
          </p:nvPr>
        </p:nvSpPr>
        <p:spPr/>
        <p:txBody>
          <a:bodyPr/>
          <a:lstStyle/>
          <a:p>
            <a:r>
              <a:rPr lang="en-US" dirty="0" smtClean="0"/>
              <a:t>By default, when double click the VM icon in the selection window, the VM will launch in full screen mode, using all of your local monitors.</a:t>
            </a:r>
          </a:p>
          <a:p>
            <a:r>
              <a:rPr lang="en-US" dirty="0" smtClean="0"/>
              <a:t>If you would prefer to use only a single screen, or only a portion of your screen, you can modify these options using the “Window” menu.</a:t>
            </a:r>
          </a:p>
          <a:p>
            <a:r>
              <a:rPr lang="en-US" dirty="0" smtClean="0"/>
              <a:t>The standard green “full screen” widget in the corner of the window will also toggle the “Enter Full Screen” option.</a:t>
            </a:r>
            <a:endParaRPr lang="en-US" dirty="0"/>
          </a:p>
        </p:txBody>
      </p:sp>
      <p:sp>
        <p:nvSpPr>
          <p:cNvPr id="5" name="Title 4"/>
          <p:cNvSpPr>
            <a:spLocks noGrp="1"/>
          </p:cNvSpPr>
          <p:nvPr>
            <p:ph type="title"/>
          </p:nvPr>
        </p:nvSpPr>
        <p:spPr/>
        <p:txBody>
          <a:bodyPr/>
          <a:lstStyle/>
          <a:p>
            <a:r>
              <a:rPr lang="en-US" dirty="0" smtClean="0"/>
              <a:t>Display Settings</a:t>
            </a:r>
            <a:endParaRPr lang="en-US" dirty="0"/>
          </a:p>
        </p:txBody>
      </p:sp>
    </p:spTree>
    <p:extLst>
      <p:ext uri="{BB962C8B-B14F-4D97-AF65-F5344CB8AC3E}">
        <p14:creationId xmlns:p14="http://schemas.microsoft.com/office/powerpoint/2010/main" val="711610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431686-8DE2-9B43-980D-29AE692D7900}" type="slidenum">
              <a:rPr lang="en-US" smtClean="0"/>
              <a:t>8</a:t>
            </a:fld>
            <a:endParaRPr lang="en-US"/>
          </a:p>
        </p:txBody>
      </p:sp>
      <p:sp>
        <p:nvSpPr>
          <p:cNvPr id="4" name="Text Placeholder 3"/>
          <p:cNvSpPr>
            <a:spLocks noGrp="1"/>
          </p:cNvSpPr>
          <p:nvPr>
            <p:ph type="body" sz="half" idx="2"/>
          </p:nvPr>
        </p:nvSpPr>
        <p:spPr/>
        <p:txBody>
          <a:bodyPr/>
          <a:lstStyle/>
          <a:p>
            <a:r>
              <a:rPr lang="en-US" dirty="0" smtClean="0"/>
              <a:t>You can also use the Preferences screen to configure many common settings, such as:</a:t>
            </a:r>
          </a:p>
          <a:p>
            <a:pPr marL="285750" indent="-285750">
              <a:buFont typeface="Arial" charset="0"/>
              <a:buChar char="•"/>
            </a:pPr>
            <a:r>
              <a:rPr lang="en-US" dirty="0" smtClean="0"/>
              <a:t>Automatically sharing your home folder with the VM.</a:t>
            </a:r>
          </a:p>
          <a:p>
            <a:pPr marL="285750" indent="-285750">
              <a:buFont typeface="Arial" charset="0"/>
              <a:buChar char="•"/>
            </a:pPr>
            <a:r>
              <a:rPr lang="en-US" dirty="0" smtClean="0"/>
              <a:t>Mapping Mac-centric key commands (such as those using the “Command” key).</a:t>
            </a:r>
          </a:p>
          <a:p>
            <a:pPr marL="285750" indent="-285750">
              <a:buFont typeface="Arial" charset="0"/>
              <a:buChar char="•"/>
            </a:pPr>
            <a:r>
              <a:rPr lang="en-US" dirty="0" smtClean="0"/>
              <a:t>And controlling how your mouse/trackpad interact with the VM.</a:t>
            </a:r>
            <a:endParaRPr lang="en-US" dirty="0"/>
          </a:p>
        </p:txBody>
      </p:sp>
      <p:sp>
        <p:nvSpPr>
          <p:cNvPr id="5" name="Title 4"/>
          <p:cNvSpPr>
            <a:spLocks noGrp="1"/>
          </p:cNvSpPr>
          <p:nvPr>
            <p:ph type="title"/>
          </p:nvPr>
        </p:nvSpPr>
        <p:spPr/>
        <p:txBody>
          <a:bodyPr/>
          <a:lstStyle/>
          <a:p>
            <a:r>
              <a:rPr lang="en-US" dirty="0" smtClean="0"/>
              <a:t>Preferences</a:t>
            </a:r>
            <a:endParaRPr lang="en-US" dirty="0"/>
          </a:p>
        </p:txBody>
      </p:sp>
      <p:pic>
        <p:nvPicPr>
          <p:cNvPr id="8" name="Picture Placeholder 7"/>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0484" b="-10484"/>
          <a:stretch/>
        </p:blipFill>
        <p:spPr/>
      </p:pic>
    </p:spTree>
    <p:extLst>
      <p:ext uri="{BB962C8B-B14F-4D97-AF65-F5344CB8AC3E}">
        <p14:creationId xmlns:p14="http://schemas.microsoft.com/office/powerpoint/2010/main" val="751427839"/>
      </p:ext>
    </p:extLst>
  </p:cSld>
  <p:clrMapOvr>
    <a:masterClrMapping/>
  </p:clrMapOvr>
</p:sld>
</file>

<file path=ppt/theme/theme1.xml><?xml version="1.0" encoding="utf-8"?>
<a:theme xmlns:a="http://schemas.openxmlformats.org/drawingml/2006/main" name="Default Theme">
  <a:themeElements>
    <a:clrScheme name="TE Colors">
      <a:dk1>
        <a:srgbClr val="E98300"/>
      </a:dk1>
      <a:lt1>
        <a:srgbClr val="FFFFFF"/>
      </a:lt1>
      <a:dk2>
        <a:srgbClr val="747678"/>
      </a:dk2>
      <a:lt2>
        <a:srgbClr val="E7E6E6"/>
      </a:lt2>
      <a:accent1>
        <a:srgbClr val="0066A1"/>
      </a:accent1>
      <a:accent2>
        <a:srgbClr val="3DB7E4"/>
      </a:accent2>
      <a:accent3>
        <a:srgbClr val="FCD450"/>
      </a:accent3>
      <a:accent4>
        <a:srgbClr val="CD202C"/>
      </a:accent4>
      <a:accent5>
        <a:srgbClr val="899F99"/>
      </a:accent5>
      <a:accent6>
        <a:srgbClr val="D6E342"/>
      </a:accent6>
      <a:hlink>
        <a:srgbClr val="0563C1"/>
      </a:hlink>
      <a:folHlink>
        <a:srgbClr val="954F72"/>
      </a:folHlink>
    </a:clrScheme>
    <a:fontScheme name="TE Fonts">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_PPT_Template_4x3_2016" id="{872FCB26-5A52-824D-B582-2FD2E11B5B64}" vid="{44089D06-288C-1E4C-9643-06D41659E9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TE_PPT_Template_4x3_2016</Template>
  <TotalTime>25</TotalTime>
  <Words>465</Words>
  <Application>Microsoft Macintosh PowerPoint</Application>
  <PresentationFormat>On-screen Show (4:3)</PresentationFormat>
  <Paragraphs>39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Arial</vt:lpstr>
      <vt:lpstr>Default Theme</vt:lpstr>
      <vt:lpstr>Install &amp; Configure VMware Horizon Client</vt:lpstr>
      <vt:lpstr>macOS General Information</vt:lpstr>
      <vt:lpstr>Download</vt:lpstr>
      <vt:lpstr>Installation</vt:lpstr>
      <vt:lpstr>First Launch</vt:lpstr>
      <vt:lpstr>Adding VM Connection</vt:lpstr>
      <vt:lpstr>Display Settings</vt:lpstr>
      <vt:lpstr>Preferences</vt:lpstr>
    </vt:vector>
  </TitlesOfParts>
  <Manager>Sheri Chandler</Manager>
  <Company/>
  <LinksUpToDate>false</LinksUpToDate>
  <SharedDoc>false</SharedDoc>
  <HyperlinkBase/>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 &amp; Configure VMware Horizon Client</dc:title>
  <dc:subject/>
  <dc:creator>Schutzman, Conor</dc:creator>
  <cp:keywords/>
  <dc:description/>
  <cp:lastModifiedBy>Schutzman, Conor</cp:lastModifiedBy>
  <cp:revision>3</cp:revision>
  <cp:lastPrinted>2015-08-04T17:40:44Z</cp:lastPrinted>
  <dcterms:created xsi:type="dcterms:W3CDTF">2017-03-08T17:00:25Z</dcterms:created>
  <dcterms:modified xsi:type="dcterms:W3CDTF">2017-03-08T17:25:35Z</dcterms:modified>
  <cp:category>2016 - Version 1</cp:category>
</cp:coreProperties>
</file>