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20" y="-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014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602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9957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997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009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751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689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5224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407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26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137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458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140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416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114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449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165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52BD0C-1D47-4D10-9B57-C245533C6FC4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4614A8-AE0C-4643-994D-0E6C41CD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530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DAT-NYC-1.17 Final Presentation:</a:t>
            </a:r>
            <a:br>
              <a:rPr lang="en-US" sz="3600" b="1" dirty="0" smtClean="0"/>
            </a:br>
            <a:r>
              <a:rPr lang="en-US" sz="3600" b="1" dirty="0" smtClean="0"/>
              <a:t>Predicting “BABIP”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y Corey Schwartz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43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model, cont’d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1016" y="2601047"/>
            <a:ext cx="6948277" cy="449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Evaluation: 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MSE = 0.000905 </a:t>
            </a:r>
          </a:p>
          <a:p>
            <a:pPr lvl="1"/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Model MSE =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0.000841</a:t>
            </a:r>
            <a:endParaRPr lang="en-US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Conclusion: 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model is more complicated to explain, less transparent, and less accurate than the regularized linear model, so would want to use the linear model for predictive purposes</a:t>
            </a:r>
          </a:p>
          <a:p>
            <a:pPr lvl="1"/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Observations from Feature Importance: 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LD% is easily the best indicator of high BABIP, with speed (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SBperPA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 a distant 2nd</a:t>
            </a:r>
            <a:endParaRPr lang="en-US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35" y="2142563"/>
            <a:ext cx="1287213" cy="467189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6170" y="1730190"/>
            <a:ext cx="3299642" cy="449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Importance:</a:t>
            </a:r>
          </a:p>
          <a:p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94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Visuals: normality of predicted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babip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735794"/>
            <a:ext cx="5572952" cy="3885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73" y="1735794"/>
            <a:ext cx="5465551" cy="38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35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Visuals: comparison of predictions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33" y="1823689"/>
            <a:ext cx="2052021" cy="4213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3412" y="5280336"/>
            <a:ext cx="726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model2 = regularized Linear;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model5 = Random Forest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11" y="2323010"/>
            <a:ext cx="3404348" cy="2326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918" y="2371443"/>
            <a:ext cx="3416394" cy="22775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9773" y="1823689"/>
            <a:ext cx="726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Predicted BABIP vs. LD% (most important feature)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77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of the 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0395"/>
            <a:ext cx="5911289" cy="2288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7" y="1387290"/>
            <a:ext cx="5870206" cy="2225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897" y="3727078"/>
            <a:ext cx="11358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Bryce Harper, 2015 NL MVP, was unlucky in 2016 when he posted a .243 batting average (with .264 BABIP)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He’s young and close to his prime years, he is faster than average, and he is  more powerful than average, and his BABIP should be average to above-average, rather than well below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DJ </a:t>
            </a:r>
            <a:r>
              <a:rPr lang="en-US" dirty="0" err="1" smtClean="0"/>
              <a:t>LeMahieu</a:t>
            </a:r>
            <a:r>
              <a:rPr lang="en-US" dirty="0" smtClean="0"/>
              <a:t>, 2016 NL Batting Champion, was lucky in 2016 when he posted a .348 batting average and .388 BABIP (both highest in MLB)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it would be foolish to assume regression to a league-average BABIP. His prime age, above average speed, and, most importantly, very high Line-Drive rate, make him a tough hitter to get out. He </a:t>
            </a:r>
            <a:r>
              <a:rPr lang="en-US" i="1" dirty="0" smtClean="0"/>
              <a:t>should </a:t>
            </a:r>
            <a:r>
              <a:rPr lang="en-US" dirty="0" smtClean="0"/>
              <a:t>post above-average BABIP.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18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Issues with the 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70" y="1577790"/>
            <a:ext cx="10363826" cy="449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Additional Statistics could/would improve the model</a:t>
            </a: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Ballpark</a:t>
            </a:r>
          </a:p>
          <a:p>
            <a:pPr lvl="1"/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Spray chart / hit directions</a:t>
            </a:r>
          </a:p>
          <a:p>
            <a:pPr lvl="1"/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Exit velocity (direct measure of how hard a hitter hits the ball)</a:t>
            </a:r>
          </a:p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some cases, common sense should prevail</a:t>
            </a: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players are not “normal” – they get paid $30million for a reason </a:t>
            </a:r>
          </a:p>
          <a:p>
            <a:pPr lvl="1"/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model projects these players closer to league-average than they should be </a:t>
            </a:r>
          </a:p>
          <a:p>
            <a:pPr lvl="1"/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Perhaps inclusion of more, and more innovative, statistics (like the above) would explain the sustainability of these players’ abnormal results</a:t>
            </a:r>
          </a:p>
          <a:p>
            <a:pPr lvl="1"/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 now, I hesitate to use machine-learning only to project these types of players</a:t>
            </a: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19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BABIP?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77788"/>
            <a:ext cx="10363826" cy="4213411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atting </a:t>
            </a:r>
            <a:r>
              <a:rPr lang="en-US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verage on </a:t>
            </a:r>
            <a:r>
              <a:rPr lang="en-US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alls </a:t>
            </a:r>
            <a:r>
              <a:rPr lang="en-US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lay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baseball, it is one of the main components of “Batting Average”, along with Home Runs and Strike Outs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other 2 components are more predictable, and it’s easier to identify trends within them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BABIP fluctuates, and higher or lower BABIPs are often attributed to “luck”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predicting BABIP, analysts often assign players the league average, or perhaps an arbitrary number similar to the players’ BABIPs from the previous season(s)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 attempted to identify other statistics (features) that correlate with and could predict BABIP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08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77788"/>
            <a:ext cx="10363826" cy="4213411"/>
          </a:xfrm>
        </p:spPr>
        <p:txBody>
          <a:bodyPr>
            <a:normAutofit/>
          </a:bodyPr>
          <a:lstStyle/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My Hypothesis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: BABIP correlates </a:t>
            </a: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positively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US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of hits a player hits (i.e., line drives instead of fly balls, which are in the air longer), the </a:t>
            </a:r>
            <a:r>
              <a:rPr lang="en-US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of the player (fielders have less time to throw him out), and the </a:t>
            </a:r>
            <a:r>
              <a:rPr lang="en-US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of the player (harder to make outs on harder hits); it also correlates with the age of the player (better in the player’s “prime” years)</a:t>
            </a:r>
          </a:p>
          <a:p>
            <a:pPr marL="0" indent="0"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My Goal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: Develop a formula that, given other statistics (or predicted statistics) of a player, would accurately predict his BABIP</a:t>
            </a:r>
            <a:endParaRPr lang="en-US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18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dataset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854827"/>
            <a:ext cx="10363826" cy="291352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Pulled in 5 CSVs like this (1 for each year 2012-2016), combined them into one 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Only kept instances where PA &gt; 200 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addition to the target variable (BABIP), only kept potentially relevant other statistics: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SB/PA (the SB column divided by the PA column) – a proxy for a player’s “speed”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HR/FB – a proxy for a player’s “power”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LD%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GB%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Age (integer)</a:t>
            </a:r>
          </a:p>
          <a:p>
            <a:pPr marL="0" indent="0"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7" y="2447367"/>
            <a:ext cx="8383895" cy="13924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3770" y="1577790"/>
            <a:ext cx="10363826" cy="86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Fangraphs.com – export custom statistics from any given season for every Major League Baseball player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6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dataset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70" y="1577790"/>
            <a:ext cx="10363826" cy="53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data I ended up using: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52939" y="2115671"/>
            <a:ext cx="5458903" cy="312840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13767" y="5316072"/>
            <a:ext cx="10363826" cy="53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 also turned “Age” into dummy variables (Age_20 through Age_42, dropped Age_19)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14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pre-processing and Model selection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70" y="1577790"/>
            <a:ext cx="10363826" cy="449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Train-Test Split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: 80% Train, 20% Test</a:t>
            </a:r>
          </a:p>
          <a:p>
            <a:r>
              <a:rPr lang="en-US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: Standardized 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Regression – 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would be ideal, as it would be transparent and easiest to explain to my co-workers and any other audience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Regression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see if this would be more accurate than a Linear regression. Would also be nice to see “feature importance”</a:t>
            </a:r>
            <a:endParaRPr lang="en-US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96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model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70" y="1577790"/>
            <a:ext cx="10363826" cy="449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Regularization: 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Ridge, used 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to find optimal alpha (10.0, 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fit_intercept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= True)</a:t>
            </a: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Coefficients and Intercept: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1" y="2122114"/>
            <a:ext cx="5341284" cy="1857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51" y="4150658"/>
            <a:ext cx="5022202" cy="13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13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model, cont’d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70" y="1577790"/>
            <a:ext cx="10363826" cy="449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Evaluation: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MSE = 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0.000841</a:t>
            </a:r>
            <a:endParaRPr lang="en-US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Normality of Residuals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0" y="2508437"/>
            <a:ext cx="4336640" cy="4188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0438" y="3184249"/>
            <a:ext cx="5047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Conclusion: 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model has an OKAY MSE. 0.0008 looks low, but the square root, 0.028, is a rather large portion of the average BABIP (0.300). The residuals are approximately normal, so the model works.</a:t>
            </a:r>
            <a:endParaRPr lang="en-US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03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33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model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70" y="1577790"/>
            <a:ext cx="10363826" cy="449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Tuning: 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GridSearch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to optimize “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”, and “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lvl="1"/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Without doing this, I was severely overfitting – thanks to Nico for showing me how to do this!</a:t>
            </a:r>
          </a:p>
          <a:p>
            <a:pPr lvl="1"/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Best_estimator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_: 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= 200, 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= 4, 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= 5</a:t>
            </a: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60" y="2860241"/>
            <a:ext cx="7777162" cy="39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00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141</TotalTime>
  <Words>953</Words>
  <Application>Microsoft Office PowerPoint</Application>
  <PresentationFormat>Custom</PresentationFormat>
  <Paragraphs>85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DAT-NYC-1.17 Final Presentation: Predicting “BABIP”  </vt:lpstr>
      <vt:lpstr>What is BABIP?</vt:lpstr>
      <vt:lpstr>Hypothesis</vt:lpstr>
      <vt:lpstr>The dataset</vt:lpstr>
      <vt:lpstr>The dataset</vt:lpstr>
      <vt:lpstr>Data pre-processing and Model selection</vt:lpstr>
      <vt:lpstr>Linear model</vt:lpstr>
      <vt:lpstr>Linear model, cont’d</vt:lpstr>
      <vt:lpstr>Random forest model</vt:lpstr>
      <vt:lpstr>Random forest model, cont’d</vt:lpstr>
      <vt:lpstr>Visuals: normality of predicted babip</vt:lpstr>
      <vt:lpstr>Visuals: comparison of predictions</vt:lpstr>
      <vt:lpstr>Application of the models</vt:lpstr>
      <vt:lpstr>Issues with the models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DAT-NYC-1.17 Final Presentation: Predicting “BABIP”</dc:title>
  <dc:creator>Schwartz, Corey</dc:creator>
  <cp:lastModifiedBy>siegei carolyn</cp:lastModifiedBy>
  <cp:revision>21</cp:revision>
  <dcterms:created xsi:type="dcterms:W3CDTF">2017-03-30T21:24:49Z</dcterms:created>
  <dcterms:modified xsi:type="dcterms:W3CDTF">2017-03-30T21:25:11Z</dcterms:modified>
</cp:coreProperties>
</file>