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97" r:id="rId3"/>
    <p:sldId id="259" r:id="rId4"/>
    <p:sldId id="302" r:id="rId5"/>
    <p:sldId id="298" r:id="rId6"/>
    <p:sldId id="299" r:id="rId7"/>
    <p:sldId id="300" r:id="rId8"/>
    <p:sldId id="303" r:id="rId9"/>
    <p:sldId id="304" r:id="rId10"/>
    <p:sldId id="306" r:id="rId11"/>
    <p:sldId id="305" r:id="rId12"/>
    <p:sldId id="307" r:id="rId13"/>
    <p:sldId id="308" r:id="rId14"/>
    <p:sldId id="309" r:id="rId15"/>
    <p:sldId id="310" r:id="rId16"/>
    <p:sldId id="275" r:id="rId17"/>
    <p:sldId id="276" r:id="rId18"/>
  </p:sldIdLst>
  <p:sldSz cx="9144000" cy="5143500" type="screen16x9"/>
  <p:notesSz cx="6858000" cy="9144000"/>
  <p:embeddedFontLst>
    <p:embeddedFont>
      <p:font typeface="Aptos Black" panose="020B0004020202020204" pitchFamily="34" charset="0"/>
      <p:bold r:id="rId20"/>
      <p:boldItalic r:id="rId21"/>
    </p:embeddedFont>
    <p:embeddedFont>
      <p:font typeface="DM Sans" pitchFamily="2" charset="0"/>
      <p:regular r:id="rId22"/>
      <p:bold r:id="rId23"/>
      <p:italic r:id="rId24"/>
      <p:boldItalic r:id="rId25"/>
    </p:embeddedFont>
    <p:embeddedFont>
      <p:font typeface="DM Sans Medium" pitchFamily="2" charset="0"/>
      <p:regular r:id="rId26"/>
      <p:bold r:id="rId27"/>
      <p:italic r:id="rId28"/>
      <p:boldItalic r:id="rId29"/>
    </p:embeddedFont>
    <p:embeddedFont>
      <p:font typeface="Heebo" pitchFamily="2" charset="-79"/>
      <p:regular r:id="rId30"/>
      <p:bold r:id="rId31"/>
    </p:embeddedFont>
    <p:embeddedFont>
      <p:font typeface="Nunito Light"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4BCBD-F55B-42AC-8576-9C7F932FD1F9}" v="86" dt="2024-04-19T17:15:34.817"/>
  </p1510:revLst>
</p1510:revInfo>
</file>

<file path=ppt/tableStyles.xml><?xml version="1.0" encoding="utf-8"?>
<a:tblStyleLst xmlns:a="http://schemas.openxmlformats.org/drawingml/2006/main" def="{33B31F72-FFBB-4B34-87A6-322DA21AC21E}">
  <a:tblStyle styleId="{33B31F72-FFBB-4B34-87A6-322DA21AC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ED882E-05D2-40E5-87F6-6AC6F10D45E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912"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microsoft.com/office/2015/10/relationships/revisionInfo" Target="revisionInfo.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Schwarz" userId="1853b1be617da52e" providerId="LiveId" clId="{48C4BCBD-F55B-42AC-8576-9C7F932FD1F9}"/>
    <pc:docChg chg="undo redo custSel addSld delSld modSld sldOrd delMainMaster">
      <pc:chgData name="Chris Schwarz" userId="1853b1be617da52e" providerId="LiveId" clId="{48C4BCBD-F55B-42AC-8576-9C7F932FD1F9}" dt="2024-04-19T17:19:15.116" v="4180" actId="14100"/>
      <pc:docMkLst>
        <pc:docMk/>
      </pc:docMkLst>
      <pc:sldChg chg="del">
        <pc:chgData name="Chris Schwarz" userId="1853b1be617da52e" providerId="LiveId" clId="{48C4BCBD-F55B-42AC-8576-9C7F932FD1F9}" dt="2024-04-18T19:53:29.821" v="128" actId="47"/>
        <pc:sldMkLst>
          <pc:docMk/>
          <pc:sldMk cId="0" sldId="260"/>
        </pc:sldMkLst>
      </pc:sldChg>
      <pc:sldChg chg="del">
        <pc:chgData name="Chris Schwarz" userId="1853b1be617da52e" providerId="LiveId" clId="{48C4BCBD-F55B-42AC-8576-9C7F932FD1F9}" dt="2024-04-18T19:53:25.461" v="127" actId="47"/>
        <pc:sldMkLst>
          <pc:docMk/>
          <pc:sldMk cId="0" sldId="261"/>
        </pc:sldMkLst>
      </pc:sldChg>
      <pc:sldChg chg="del">
        <pc:chgData name="Chris Schwarz" userId="1853b1be617da52e" providerId="LiveId" clId="{48C4BCBD-F55B-42AC-8576-9C7F932FD1F9}" dt="2024-04-18T19:53:25.461" v="127" actId="47"/>
        <pc:sldMkLst>
          <pc:docMk/>
          <pc:sldMk cId="0" sldId="262"/>
        </pc:sldMkLst>
      </pc:sldChg>
      <pc:sldChg chg="del">
        <pc:chgData name="Chris Schwarz" userId="1853b1be617da52e" providerId="LiveId" clId="{48C4BCBD-F55B-42AC-8576-9C7F932FD1F9}" dt="2024-04-18T19:53:25.461" v="127" actId="47"/>
        <pc:sldMkLst>
          <pc:docMk/>
          <pc:sldMk cId="0" sldId="263"/>
        </pc:sldMkLst>
      </pc:sldChg>
      <pc:sldChg chg="del">
        <pc:chgData name="Chris Schwarz" userId="1853b1be617da52e" providerId="LiveId" clId="{48C4BCBD-F55B-42AC-8576-9C7F932FD1F9}" dt="2024-04-18T19:53:25.461" v="127" actId="47"/>
        <pc:sldMkLst>
          <pc:docMk/>
          <pc:sldMk cId="0" sldId="264"/>
        </pc:sldMkLst>
      </pc:sldChg>
      <pc:sldChg chg="del">
        <pc:chgData name="Chris Schwarz" userId="1853b1be617da52e" providerId="LiveId" clId="{48C4BCBD-F55B-42AC-8576-9C7F932FD1F9}" dt="2024-04-18T19:53:25.461" v="127" actId="47"/>
        <pc:sldMkLst>
          <pc:docMk/>
          <pc:sldMk cId="0" sldId="265"/>
        </pc:sldMkLst>
      </pc:sldChg>
      <pc:sldChg chg="del">
        <pc:chgData name="Chris Schwarz" userId="1853b1be617da52e" providerId="LiveId" clId="{48C4BCBD-F55B-42AC-8576-9C7F932FD1F9}" dt="2024-04-18T19:53:25.461" v="127" actId="47"/>
        <pc:sldMkLst>
          <pc:docMk/>
          <pc:sldMk cId="0" sldId="266"/>
        </pc:sldMkLst>
      </pc:sldChg>
      <pc:sldChg chg="del">
        <pc:chgData name="Chris Schwarz" userId="1853b1be617da52e" providerId="LiveId" clId="{48C4BCBD-F55B-42AC-8576-9C7F932FD1F9}" dt="2024-04-18T19:53:25.461" v="127" actId="47"/>
        <pc:sldMkLst>
          <pc:docMk/>
          <pc:sldMk cId="0" sldId="267"/>
        </pc:sldMkLst>
      </pc:sldChg>
      <pc:sldChg chg="del">
        <pc:chgData name="Chris Schwarz" userId="1853b1be617da52e" providerId="LiveId" clId="{48C4BCBD-F55B-42AC-8576-9C7F932FD1F9}" dt="2024-04-18T19:53:25.461" v="127" actId="47"/>
        <pc:sldMkLst>
          <pc:docMk/>
          <pc:sldMk cId="0" sldId="268"/>
        </pc:sldMkLst>
      </pc:sldChg>
      <pc:sldChg chg="del">
        <pc:chgData name="Chris Schwarz" userId="1853b1be617da52e" providerId="LiveId" clId="{48C4BCBD-F55B-42AC-8576-9C7F932FD1F9}" dt="2024-04-18T19:53:25.461" v="127" actId="47"/>
        <pc:sldMkLst>
          <pc:docMk/>
          <pc:sldMk cId="0" sldId="269"/>
        </pc:sldMkLst>
      </pc:sldChg>
      <pc:sldChg chg="del">
        <pc:chgData name="Chris Schwarz" userId="1853b1be617da52e" providerId="LiveId" clId="{48C4BCBD-F55B-42AC-8576-9C7F932FD1F9}" dt="2024-04-18T19:53:25.461" v="127" actId="47"/>
        <pc:sldMkLst>
          <pc:docMk/>
          <pc:sldMk cId="0" sldId="270"/>
        </pc:sldMkLst>
      </pc:sldChg>
      <pc:sldChg chg="del">
        <pc:chgData name="Chris Schwarz" userId="1853b1be617da52e" providerId="LiveId" clId="{48C4BCBD-F55B-42AC-8576-9C7F932FD1F9}" dt="2024-04-18T19:53:25.461" v="127" actId="47"/>
        <pc:sldMkLst>
          <pc:docMk/>
          <pc:sldMk cId="0" sldId="271"/>
        </pc:sldMkLst>
      </pc:sldChg>
      <pc:sldChg chg="del">
        <pc:chgData name="Chris Schwarz" userId="1853b1be617da52e" providerId="LiveId" clId="{48C4BCBD-F55B-42AC-8576-9C7F932FD1F9}" dt="2024-04-18T19:53:25.461" v="127" actId="47"/>
        <pc:sldMkLst>
          <pc:docMk/>
          <pc:sldMk cId="0" sldId="272"/>
        </pc:sldMkLst>
      </pc:sldChg>
      <pc:sldChg chg="del">
        <pc:chgData name="Chris Schwarz" userId="1853b1be617da52e" providerId="LiveId" clId="{48C4BCBD-F55B-42AC-8576-9C7F932FD1F9}" dt="2024-04-18T19:53:25.461" v="127" actId="47"/>
        <pc:sldMkLst>
          <pc:docMk/>
          <pc:sldMk cId="0" sldId="273"/>
        </pc:sldMkLst>
      </pc:sldChg>
      <pc:sldChg chg="del">
        <pc:chgData name="Chris Schwarz" userId="1853b1be617da52e" providerId="LiveId" clId="{48C4BCBD-F55B-42AC-8576-9C7F932FD1F9}" dt="2024-04-18T19:53:12.124" v="126" actId="47"/>
        <pc:sldMkLst>
          <pc:docMk/>
          <pc:sldMk cId="0" sldId="274"/>
        </pc:sldMkLst>
      </pc:sldChg>
      <pc:sldChg chg="modSp mod">
        <pc:chgData name="Chris Schwarz" userId="1853b1be617da52e" providerId="LiveId" clId="{48C4BCBD-F55B-42AC-8576-9C7F932FD1F9}" dt="2024-04-18T19:52:30.290" v="104" actId="14100"/>
        <pc:sldMkLst>
          <pc:docMk/>
          <pc:sldMk cId="0" sldId="275"/>
        </pc:sldMkLst>
        <pc:spChg chg="mod">
          <ac:chgData name="Chris Schwarz" userId="1853b1be617da52e" providerId="LiveId" clId="{48C4BCBD-F55B-42AC-8576-9C7F932FD1F9}" dt="2024-04-18T19:52:30.290" v="104" actId="14100"/>
          <ac:spMkLst>
            <pc:docMk/>
            <pc:sldMk cId="0" sldId="275"/>
            <ac:spMk id="684" creationId="{00000000-0000-0000-0000-000000000000}"/>
          </ac:spMkLst>
        </pc:spChg>
      </pc:sldChg>
      <pc:sldChg chg="add del ord modNotes">
        <pc:chgData name="Chris Schwarz" userId="1853b1be617da52e" providerId="LiveId" clId="{48C4BCBD-F55B-42AC-8576-9C7F932FD1F9}" dt="2024-04-18T21:15:31.900" v="1197"/>
        <pc:sldMkLst>
          <pc:docMk/>
          <pc:sldMk cId="0" sldId="276"/>
        </pc:sldMkLst>
      </pc:sldChg>
      <pc:sldChg chg="del">
        <pc:chgData name="Chris Schwarz" userId="1853b1be617da52e" providerId="LiveId" clId="{48C4BCBD-F55B-42AC-8576-9C7F932FD1F9}" dt="2024-04-18T19:53:06.368" v="124" actId="47"/>
        <pc:sldMkLst>
          <pc:docMk/>
          <pc:sldMk cId="0" sldId="277"/>
        </pc:sldMkLst>
      </pc:sldChg>
      <pc:sldChg chg="del">
        <pc:chgData name="Chris Schwarz" userId="1853b1be617da52e" providerId="LiveId" clId="{48C4BCBD-F55B-42AC-8576-9C7F932FD1F9}" dt="2024-04-18T19:53:05.132" v="123" actId="47"/>
        <pc:sldMkLst>
          <pc:docMk/>
          <pc:sldMk cId="0" sldId="278"/>
        </pc:sldMkLst>
      </pc:sldChg>
      <pc:sldChg chg="del">
        <pc:chgData name="Chris Schwarz" userId="1853b1be617da52e" providerId="LiveId" clId="{48C4BCBD-F55B-42AC-8576-9C7F932FD1F9}" dt="2024-04-18T19:52:40.644" v="105" actId="47"/>
        <pc:sldMkLst>
          <pc:docMk/>
          <pc:sldMk cId="0" sldId="279"/>
        </pc:sldMkLst>
      </pc:sldChg>
      <pc:sldChg chg="del">
        <pc:chgData name="Chris Schwarz" userId="1853b1be617da52e" providerId="LiveId" clId="{48C4BCBD-F55B-42AC-8576-9C7F932FD1F9}" dt="2024-04-18T19:52:42.238" v="106" actId="47"/>
        <pc:sldMkLst>
          <pc:docMk/>
          <pc:sldMk cId="0" sldId="280"/>
        </pc:sldMkLst>
      </pc:sldChg>
      <pc:sldChg chg="del">
        <pc:chgData name="Chris Schwarz" userId="1853b1be617da52e" providerId="LiveId" clId="{48C4BCBD-F55B-42AC-8576-9C7F932FD1F9}" dt="2024-04-18T19:52:43.731" v="107" actId="47"/>
        <pc:sldMkLst>
          <pc:docMk/>
          <pc:sldMk cId="0" sldId="281"/>
        </pc:sldMkLst>
      </pc:sldChg>
      <pc:sldChg chg="del">
        <pc:chgData name="Chris Schwarz" userId="1853b1be617da52e" providerId="LiveId" clId="{48C4BCBD-F55B-42AC-8576-9C7F932FD1F9}" dt="2024-04-18T19:52:45.325" v="108" actId="47"/>
        <pc:sldMkLst>
          <pc:docMk/>
          <pc:sldMk cId="0" sldId="282"/>
        </pc:sldMkLst>
      </pc:sldChg>
      <pc:sldChg chg="del">
        <pc:chgData name="Chris Schwarz" userId="1853b1be617da52e" providerId="LiveId" clId="{48C4BCBD-F55B-42AC-8576-9C7F932FD1F9}" dt="2024-04-18T19:52:46.543" v="109" actId="47"/>
        <pc:sldMkLst>
          <pc:docMk/>
          <pc:sldMk cId="0" sldId="283"/>
        </pc:sldMkLst>
      </pc:sldChg>
      <pc:sldChg chg="del">
        <pc:chgData name="Chris Schwarz" userId="1853b1be617da52e" providerId="LiveId" clId="{48C4BCBD-F55B-42AC-8576-9C7F932FD1F9}" dt="2024-04-18T19:52:47.805" v="110" actId="47"/>
        <pc:sldMkLst>
          <pc:docMk/>
          <pc:sldMk cId="0" sldId="284"/>
        </pc:sldMkLst>
      </pc:sldChg>
      <pc:sldChg chg="del">
        <pc:chgData name="Chris Schwarz" userId="1853b1be617da52e" providerId="LiveId" clId="{48C4BCBD-F55B-42AC-8576-9C7F932FD1F9}" dt="2024-04-18T19:52:48.836" v="111" actId="47"/>
        <pc:sldMkLst>
          <pc:docMk/>
          <pc:sldMk cId="0" sldId="285"/>
        </pc:sldMkLst>
      </pc:sldChg>
      <pc:sldChg chg="del">
        <pc:chgData name="Chris Schwarz" userId="1853b1be617da52e" providerId="LiveId" clId="{48C4BCBD-F55B-42AC-8576-9C7F932FD1F9}" dt="2024-04-18T19:52:49.824" v="112" actId="47"/>
        <pc:sldMkLst>
          <pc:docMk/>
          <pc:sldMk cId="0" sldId="286"/>
        </pc:sldMkLst>
      </pc:sldChg>
      <pc:sldChg chg="del">
        <pc:chgData name="Chris Schwarz" userId="1853b1be617da52e" providerId="LiveId" clId="{48C4BCBD-F55B-42AC-8576-9C7F932FD1F9}" dt="2024-04-18T19:52:50.733" v="113" actId="47"/>
        <pc:sldMkLst>
          <pc:docMk/>
          <pc:sldMk cId="0" sldId="287"/>
        </pc:sldMkLst>
      </pc:sldChg>
      <pc:sldChg chg="del">
        <pc:chgData name="Chris Schwarz" userId="1853b1be617da52e" providerId="LiveId" clId="{48C4BCBD-F55B-42AC-8576-9C7F932FD1F9}" dt="2024-04-18T19:52:51.492" v="114" actId="47"/>
        <pc:sldMkLst>
          <pc:docMk/>
          <pc:sldMk cId="0" sldId="288"/>
        </pc:sldMkLst>
      </pc:sldChg>
      <pc:sldChg chg="del">
        <pc:chgData name="Chris Schwarz" userId="1853b1be617da52e" providerId="LiveId" clId="{48C4BCBD-F55B-42AC-8576-9C7F932FD1F9}" dt="2024-04-18T19:52:52.260" v="115" actId="47"/>
        <pc:sldMkLst>
          <pc:docMk/>
          <pc:sldMk cId="0" sldId="289"/>
        </pc:sldMkLst>
      </pc:sldChg>
      <pc:sldChg chg="del">
        <pc:chgData name="Chris Schwarz" userId="1853b1be617da52e" providerId="LiveId" clId="{48C4BCBD-F55B-42AC-8576-9C7F932FD1F9}" dt="2024-04-18T19:52:53.669" v="116" actId="47"/>
        <pc:sldMkLst>
          <pc:docMk/>
          <pc:sldMk cId="0" sldId="290"/>
        </pc:sldMkLst>
      </pc:sldChg>
      <pc:sldChg chg="del">
        <pc:chgData name="Chris Schwarz" userId="1853b1be617da52e" providerId="LiveId" clId="{48C4BCBD-F55B-42AC-8576-9C7F932FD1F9}" dt="2024-04-18T19:52:54.759" v="117" actId="47"/>
        <pc:sldMkLst>
          <pc:docMk/>
          <pc:sldMk cId="0" sldId="291"/>
        </pc:sldMkLst>
      </pc:sldChg>
      <pc:sldChg chg="del">
        <pc:chgData name="Chris Schwarz" userId="1853b1be617da52e" providerId="LiveId" clId="{48C4BCBD-F55B-42AC-8576-9C7F932FD1F9}" dt="2024-04-18T19:52:55.651" v="118" actId="47"/>
        <pc:sldMkLst>
          <pc:docMk/>
          <pc:sldMk cId="0" sldId="292"/>
        </pc:sldMkLst>
      </pc:sldChg>
      <pc:sldChg chg="del">
        <pc:chgData name="Chris Schwarz" userId="1853b1be617da52e" providerId="LiveId" clId="{48C4BCBD-F55B-42AC-8576-9C7F932FD1F9}" dt="2024-04-18T19:52:56.357" v="119" actId="47"/>
        <pc:sldMkLst>
          <pc:docMk/>
          <pc:sldMk cId="0" sldId="293"/>
        </pc:sldMkLst>
      </pc:sldChg>
      <pc:sldChg chg="del">
        <pc:chgData name="Chris Schwarz" userId="1853b1be617da52e" providerId="LiveId" clId="{48C4BCBD-F55B-42AC-8576-9C7F932FD1F9}" dt="2024-04-18T19:52:57.184" v="120" actId="47"/>
        <pc:sldMkLst>
          <pc:docMk/>
          <pc:sldMk cId="0" sldId="294"/>
        </pc:sldMkLst>
      </pc:sldChg>
      <pc:sldChg chg="del">
        <pc:chgData name="Chris Schwarz" userId="1853b1be617da52e" providerId="LiveId" clId="{48C4BCBD-F55B-42AC-8576-9C7F932FD1F9}" dt="2024-04-18T19:52:58.078" v="121" actId="47"/>
        <pc:sldMkLst>
          <pc:docMk/>
          <pc:sldMk cId="0" sldId="295"/>
        </pc:sldMkLst>
      </pc:sldChg>
      <pc:sldChg chg="del">
        <pc:chgData name="Chris Schwarz" userId="1853b1be617da52e" providerId="LiveId" clId="{48C4BCBD-F55B-42AC-8576-9C7F932FD1F9}" dt="2024-04-18T19:53:03.411" v="122" actId="47"/>
        <pc:sldMkLst>
          <pc:docMk/>
          <pc:sldMk cId="0" sldId="296"/>
        </pc:sldMkLst>
      </pc:sldChg>
      <pc:sldChg chg="modSp mod">
        <pc:chgData name="Chris Schwarz" userId="1853b1be617da52e" providerId="LiveId" clId="{48C4BCBD-F55B-42AC-8576-9C7F932FD1F9}" dt="2024-04-19T17:19:15.116" v="4180" actId="14100"/>
        <pc:sldMkLst>
          <pc:docMk/>
          <pc:sldMk cId="3855316971" sldId="297"/>
        </pc:sldMkLst>
        <pc:spChg chg="mod">
          <ac:chgData name="Chris Schwarz" userId="1853b1be617da52e" providerId="LiveId" clId="{48C4BCBD-F55B-42AC-8576-9C7F932FD1F9}" dt="2024-04-19T17:19:15.116" v="4180" actId="14100"/>
          <ac:spMkLst>
            <pc:docMk/>
            <pc:sldMk cId="3855316971" sldId="297"/>
            <ac:spMk id="5" creationId="{20165CAD-5C61-5D8E-1D03-4DD68298B2BC}"/>
          </ac:spMkLst>
        </pc:spChg>
      </pc:sldChg>
      <pc:sldChg chg="addSp delSp modSp new mod">
        <pc:chgData name="Chris Schwarz" userId="1853b1be617da52e" providerId="LiveId" clId="{48C4BCBD-F55B-42AC-8576-9C7F932FD1F9}" dt="2024-04-18T22:11:30.257" v="1267" actId="20577"/>
        <pc:sldMkLst>
          <pc:docMk/>
          <pc:sldMk cId="381719708" sldId="298"/>
        </pc:sldMkLst>
        <pc:spChg chg="mod">
          <ac:chgData name="Chris Schwarz" userId="1853b1be617da52e" providerId="LiveId" clId="{48C4BCBD-F55B-42AC-8576-9C7F932FD1F9}" dt="2024-04-18T22:11:30.257" v="1267" actId="20577"/>
          <ac:spMkLst>
            <pc:docMk/>
            <pc:sldMk cId="381719708" sldId="298"/>
            <ac:spMk id="2" creationId="{C8C467D1-426E-D9F0-5A61-6B234352A9C0}"/>
          </ac:spMkLst>
        </pc:spChg>
        <pc:spChg chg="del">
          <ac:chgData name="Chris Schwarz" userId="1853b1be617da52e" providerId="LiveId" clId="{48C4BCBD-F55B-42AC-8576-9C7F932FD1F9}" dt="2024-04-18T19:51:50.148" v="61" actId="478"/>
          <ac:spMkLst>
            <pc:docMk/>
            <pc:sldMk cId="381719708" sldId="298"/>
            <ac:spMk id="3" creationId="{545DB9EB-98B4-3338-C5C6-0C56B4E37142}"/>
          </ac:spMkLst>
        </pc:spChg>
        <pc:graphicFrameChg chg="add mod modGraphic">
          <ac:chgData name="Chris Schwarz" userId="1853b1be617da52e" providerId="LiveId" clId="{48C4BCBD-F55B-42AC-8576-9C7F932FD1F9}" dt="2024-04-18T20:45:18.754" v="596" actId="114"/>
          <ac:graphicFrameMkLst>
            <pc:docMk/>
            <pc:sldMk cId="381719708" sldId="298"/>
            <ac:graphicFrameMk id="16" creationId="{8B3F26DA-AC56-3990-9C8A-319637B361F2}"/>
          </ac:graphicFrameMkLst>
        </pc:graphicFrameChg>
        <pc:graphicFrameChg chg="add mod">
          <ac:chgData name="Chris Schwarz" userId="1853b1be617da52e" providerId="LiveId" clId="{48C4BCBD-F55B-42AC-8576-9C7F932FD1F9}" dt="2024-04-18T20:38:11.082" v="579"/>
          <ac:graphicFrameMkLst>
            <pc:docMk/>
            <pc:sldMk cId="381719708" sldId="298"/>
            <ac:graphicFrameMk id="17" creationId="{AF2B7834-C0B9-2784-8573-2E4514BDD9A2}"/>
          </ac:graphicFrameMkLst>
        </pc:graphicFrameChg>
        <pc:picChg chg="add del mod">
          <ac:chgData name="Chris Schwarz" userId="1853b1be617da52e" providerId="LiveId" clId="{48C4BCBD-F55B-42AC-8576-9C7F932FD1F9}" dt="2024-04-18T20:23:50.431" v="443" actId="478"/>
          <ac:picMkLst>
            <pc:docMk/>
            <pc:sldMk cId="381719708" sldId="298"/>
            <ac:picMk id="5" creationId="{64F2E66F-3B78-2DF6-73B5-BC5811D7AFED}"/>
          </ac:picMkLst>
        </pc:picChg>
        <pc:picChg chg="add del mod">
          <ac:chgData name="Chris Schwarz" userId="1853b1be617da52e" providerId="LiveId" clId="{48C4BCBD-F55B-42AC-8576-9C7F932FD1F9}" dt="2024-04-18T20:27:40.397" v="470" actId="478"/>
          <ac:picMkLst>
            <pc:docMk/>
            <pc:sldMk cId="381719708" sldId="298"/>
            <ac:picMk id="7" creationId="{959C109D-1BF6-28CB-A39B-3E3DC70F62DB}"/>
          </ac:picMkLst>
        </pc:picChg>
        <pc:picChg chg="add del mod">
          <ac:chgData name="Chris Schwarz" userId="1853b1be617da52e" providerId="LiveId" clId="{48C4BCBD-F55B-42AC-8576-9C7F932FD1F9}" dt="2024-04-18T20:31:59.771" v="476" actId="478"/>
          <ac:picMkLst>
            <pc:docMk/>
            <pc:sldMk cId="381719708" sldId="298"/>
            <ac:picMk id="9" creationId="{157BC8DE-D78E-282D-DBEA-E2EEA577E7E3}"/>
          </ac:picMkLst>
        </pc:picChg>
        <pc:picChg chg="add del mod">
          <ac:chgData name="Chris Schwarz" userId="1853b1be617da52e" providerId="LiveId" clId="{48C4BCBD-F55B-42AC-8576-9C7F932FD1F9}" dt="2024-04-18T20:33:13.601" v="485" actId="478"/>
          <ac:picMkLst>
            <pc:docMk/>
            <pc:sldMk cId="381719708" sldId="298"/>
            <ac:picMk id="11" creationId="{B7C5B33C-5604-57A1-9535-90186687C19A}"/>
          </ac:picMkLst>
        </pc:picChg>
        <pc:picChg chg="add del mod">
          <ac:chgData name="Chris Schwarz" userId="1853b1be617da52e" providerId="LiveId" clId="{48C4BCBD-F55B-42AC-8576-9C7F932FD1F9}" dt="2024-04-18T20:34:25.242" v="504" actId="478"/>
          <ac:picMkLst>
            <pc:docMk/>
            <pc:sldMk cId="381719708" sldId="298"/>
            <ac:picMk id="13" creationId="{A782942D-D126-867E-A50F-DB97C3E5C645}"/>
          </ac:picMkLst>
        </pc:picChg>
        <pc:picChg chg="add del mod">
          <ac:chgData name="Chris Schwarz" userId="1853b1be617da52e" providerId="LiveId" clId="{48C4BCBD-F55B-42AC-8576-9C7F932FD1F9}" dt="2024-04-18T20:44:34.142" v="587" actId="478"/>
          <ac:picMkLst>
            <pc:docMk/>
            <pc:sldMk cId="381719708" sldId="298"/>
            <ac:picMk id="15" creationId="{53B4AFFE-ACF9-3BB7-3311-3717EC7E8320}"/>
          </ac:picMkLst>
        </pc:picChg>
        <pc:picChg chg="add del mod">
          <ac:chgData name="Chris Schwarz" userId="1853b1be617da52e" providerId="LiveId" clId="{48C4BCBD-F55B-42AC-8576-9C7F932FD1F9}" dt="2024-04-18T22:08:34.453" v="1251" actId="478"/>
          <ac:picMkLst>
            <pc:docMk/>
            <pc:sldMk cId="381719708" sldId="298"/>
            <ac:picMk id="19" creationId="{435D06B1-6144-0E43-A6F0-7EA4BE390EC3}"/>
          </ac:picMkLst>
        </pc:picChg>
        <pc:picChg chg="add mod">
          <ac:chgData name="Chris Schwarz" userId="1853b1be617da52e" providerId="LiveId" clId="{48C4BCBD-F55B-42AC-8576-9C7F932FD1F9}" dt="2024-04-18T22:09:55.578" v="1265" actId="1076"/>
          <ac:picMkLst>
            <pc:docMk/>
            <pc:sldMk cId="381719708" sldId="298"/>
            <ac:picMk id="21" creationId="{1FA87354-773B-8CB7-0328-BBCC22E72A75}"/>
          </ac:picMkLst>
        </pc:picChg>
      </pc:sldChg>
      <pc:sldChg chg="new del">
        <pc:chgData name="Chris Schwarz" userId="1853b1be617da52e" providerId="LiveId" clId="{48C4BCBD-F55B-42AC-8576-9C7F932FD1F9}" dt="2024-04-18T19:51:18.526" v="1" actId="2696"/>
        <pc:sldMkLst>
          <pc:docMk/>
          <pc:sldMk cId="1614571603" sldId="298"/>
        </pc:sldMkLst>
      </pc:sldChg>
      <pc:sldChg chg="addSp delSp modSp new mod">
        <pc:chgData name="Chris Schwarz" userId="1853b1be617da52e" providerId="LiveId" clId="{48C4BCBD-F55B-42AC-8576-9C7F932FD1F9}" dt="2024-04-18T22:11:27.909" v="1266" actId="20577"/>
        <pc:sldMkLst>
          <pc:docMk/>
          <pc:sldMk cId="3984805468" sldId="299"/>
        </pc:sldMkLst>
        <pc:spChg chg="del mod">
          <ac:chgData name="Chris Schwarz" userId="1853b1be617da52e" providerId="LiveId" clId="{48C4BCBD-F55B-42AC-8576-9C7F932FD1F9}" dt="2024-04-18T20:47:40.827" v="613" actId="478"/>
          <ac:spMkLst>
            <pc:docMk/>
            <pc:sldMk cId="3984805468" sldId="299"/>
            <ac:spMk id="2" creationId="{32017233-AD34-DCFB-93A3-59DEA724A275}"/>
          </ac:spMkLst>
        </pc:spChg>
        <pc:spChg chg="del">
          <ac:chgData name="Chris Schwarz" userId="1853b1be617da52e" providerId="LiveId" clId="{48C4BCBD-F55B-42AC-8576-9C7F932FD1F9}" dt="2024-04-18T20:48:01.375" v="635" actId="478"/>
          <ac:spMkLst>
            <pc:docMk/>
            <pc:sldMk cId="3984805468" sldId="299"/>
            <ac:spMk id="3" creationId="{99A0F129-7DF3-6070-B9E8-91E76136015B}"/>
          </ac:spMkLst>
        </pc:spChg>
        <pc:spChg chg="add mod">
          <ac:chgData name="Chris Schwarz" userId="1853b1be617da52e" providerId="LiveId" clId="{48C4BCBD-F55B-42AC-8576-9C7F932FD1F9}" dt="2024-04-18T22:11:27.909" v="1266" actId="20577"/>
          <ac:spMkLst>
            <pc:docMk/>
            <pc:sldMk cId="3984805468" sldId="299"/>
            <ac:spMk id="9" creationId="{FF5A64A8-E0AD-FC53-F8AF-0DE8886B47B4}"/>
          </ac:spMkLst>
        </pc:spChg>
        <pc:graphicFrameChg chg="add mod modGraphic">
          <ac:chgData name="Chris Schwarz" userId="1853b1be617da52e" providerId="LiveId" clId="{48C4BCBD-F55B-42AC-8576-9C7F932FD1F9}" dt="2024-04-18T20:53:11.856" v="760" actId="20577"/>
          <ac:graphicFrameMkLst>
            <pc:docMk/>
            <pc:sldMk cId="3984805468" sldId="299"/>
            <ac:graphicFrameMk id="8" creationId="{82E4FFDF-297A-F7FC-0040-2BAE8E2F32ED}"/>
          </ac:graphicFrameMkLst>
        </pc:graphicFrameChg>
        <pc:picChg chg="add del mod">
          <ac:chgData name="Chris Schwarz" userId="1853b1be617da52e" providerId="LiveId" clId="{48C4BCBD-F55B-42AC-8576-9C7F932FD1F9}" dt="2024-04-18T20:46:42.596" v="602" actId="478"/>
          <ac:picMkLst>
            <pc:docMk/>
            <pc:sldMk cId="3984805468" sldId="299"/>
            <ac:picMk id="5" creationId="{6536058F-6291-4CB1-E849-55861EE9DD9A}"/>
          </ac:picMkLst>
        </pc:picChg>
        <pc:picChg chg="add del mod">
          <ac:chgData name="Chris Schwarz" userId="1853b1be617da52e" providerId="LiveId" clId="{48C4BCBD-F55B-42AC-8576-9C7F932FD1F9}" dt="2024-04-18T22:01:05.196" v="1233" actId="478"/>
          <ac:picMkLst>
            <pc:docMk/>
            <pc:sldMk cId="3984805468" sldId="299"/>
            <ac:picMk id="7" creationId="{4F929AB5-E394-3547-045B-A4A35E275DDC}"/>
          </ac:picMkLst>
        </pc:picChg>
        <pc:picChg chg="add del mod">
          <ac:chgData name="Chris Schwarz" userId="1853b1be617da52e" providerId="LiveId" clId="{48C4BCBD-F55B-42AC-8576-9C7F932FD1F9}" dt="2024-04-18T22:04:21.413" v="1243" actId="478"/>
          <ac:picMkLst>
            <pc:docMk/>
            <pc:sldMk cId="3984805468" sldId="299"/>
            <ac:picMk id="11" creationId="{755E0AF9-18DE-8850-DB80-859FDB1DDEB5}"/>
          </ac:picMkLst>
        </pc:picChg>
        <pc:picChg chg="add mod">
          <ac:chgData name="Chris Schwarz" userId="1853b1be617da52e" providerId="LiveId" clId="{48C4BCBD-F55B-42AC-8576-9C7F932FD1F9}" dt="2024-04-18T22:04:46.288" v="1249" actId="14100"/>
          <ac:picMkLst>
            <pc:docMk/>
            <pc:sldMk cId="3984805468" sldId="299"/>
            <ac:picMk id="13" creationId="{474ED7F4-0EE6-7970-72BF-422A93CB82A5}"/>
          </ac:picMkLst>
        </pc:picChg>
      </pc:sldChg>
      <pc:sldChg chg="addSp delSp modSp new mod">
        <pc:chgData name="Chris Schwarz" userId="1853b1be617da52e" providerId="LiveId" clId="{48C4BCBD-F55B-42AC-8576-9C7F932FD1F9}" dt="2024-04-18T22:15:48.784" v="1320" actId="1076"/>
        <pc:sldMkLst>
          <pc:docMk/>
          <pc:sldMk cId="371855737" sldId="300"/>
        </pc:sldMkLst>
        <pc:spChg chg="del mod">
          <ac:chgData name="Chris Schwarz" userId="1853b1be617da52e" providerId="LiveId" clId="{48C4BCBD-F55B-42AC-8576-9C7F932FD1F9}" dt="2024-04-18T21:08:24.592" v="888" actId="478"/>
          <ac:spMkLst>
            <pc:docMk/>
            <pc:sldMk cId="371855737" sldId="300"/>
            <ac:spMk id="2" creationId="{0CAD6450-D77E-6D6C-2043-30A07A51E352}"/>
          </ac:spMkLst>
        </pc:spChg>
        <pc:spChg chg="del">
          <ac:chgData name="Chris Schwarz" userId="1853b1be617da52e" providerId="LiveId" clId="{48C4BCBD-F55B-42AC-8576-9C7F932FD1F9}" dt="2024-04-18T21:08:26.196" v="889" actId="478"/>
          <ac:spMkLst>
            <pc:docMk/>
            <pc:sldMk cId="371855737" sldId="300"/>
            <ac:spMk id="3" creationId="{888F390F-5C72-AEE6-E791-6ADE06F868C3}"/>
          </ac:spMkLst>
        </pc:spChg>
        <pc:spChg chg="add mod">
          <ac:chgData name="Chris Schwarz" userId="1853b1be617da52e" providerId="LiveId" clId="{48C4BCBD-F55B-42AC-8576-9C7F932FD1F9}" dt="2024-04-18T21:08:57.723" v="948" actId="1076"/>
          <ac:spMkLst>
            <pc:docMk/>
            <pc:sldMk cId="371855737" sldId="300"/>
            <ac:spMk id="4" creationId="{88931A50-4795-7316-7145-F5BD60512B73}"/>
          </ac:spMkLst>
        </pc:spChg>
        <pc:spChg chg="mod">
          <ac:chgData name="Chris Schwarz" userId="1853b1be617da52e" providerId="LiveId" clId="{48C4BCBD-F55B-42AC-8576-9C7F932FD1F9}" dt="2024-04-18T21:09:59.217" v="955"/>
          <ac:spMkLst>
            <pc:docMk/>
            <pc:sldMk cId="371855737" sldId="300"/>
            <ac:spMk id="8" creationId="{26A35114-AE59-5C38-249E-92038F214F14}"/>
          </ac:spMkLst>
        </pc:spChg>
        <pc:spChg chg="mod">
          <ac:chgData name="Chris Schwarz" userId="1853b1be617da52e" providerId="LiveId" clId="{48C4BCBD-F55B-42AC-8576-9C7F932FD1F9}" dt="2024-04-18T21:09:59.217" v="955"/>
          <ac:spMkLst>
            <pc:docMk/>
            <pc:sldMk cId="371855737" sldId="300"/>
            <ac:spMk id="9" creationId="{18575576-231C-5A28-15D5-3DDD12A3F57B}"/>
          </ac:spMkLst>
        </pc:spChg>
        <pc:spChg chg="mod">
          <ac:chgData name="Chris Schwarz" userId="1853b1be617da52e" providerId="LiveId" clId="{48C4BCBD-F55B-42AC-8576-9C7F932FD1F9}" dt="2024-04-18T21:09:59.217" v="955"/>
          <ac:spMkLst>
            <pc:docMk/>
            <pc:sldMk cId="371855737" sldId="300"/>
            <ac:spMk id="10" creationId="{9F5F88B0-4F72-E018-8A4D-4387DE055D53}"/>
          </ac:spMkLst>
        </pc:spChg>
        <pc:spChg chg="add del mod">
          <ac:chgData name="Chris Schwarz" userId="1853b1be617da52e" providerId="LiveId" clId="{48C4BCBD-F55B-42AC-8576-9C7F932FD1F9}" dt="2024-04-18T21:11:42.004" v="1053"/>
          <ac:spMkLst>
            <pc:docMk/>
            <pc:sldMk cId="371855737" sldId="300"/>
            <ac:spMk id="11" creationId="{A20AE9D3-81E6-C366-7C5E-8B21422DCD88}"/>
          </ac:spMkLst>
        </pc:spChg>
        <pc:spChg chg="mod">
          <ac:chgData name="Chris Schwarz" userId="1853b1be617da52e" providerId="LiveId" clId="{48C4BCBD-F55B-42AC-8576-9C7F932FD1F9}" dt="2024-04-18T21:11:57.677" v="1056"/>
          <ac:spMkLst>
            <pc:docMk/>
            <pc:sldMk cId="371855737" sldId="300"/>
            <ac:spMk id="13" creationId="{023B7422-96D4-2F9C-DB56-0D1200ECFDCC}"/>
          </ac:spMkLst>
        </pc:spChg>
        <pc:spChg chg="mod">
          <ac:chgData name="Chris Schwarz" userId="1853b1be617da52e" providerId="LiveId" clId="{48C4BCBD-F55B-42AC-8576-9C7F932FD1F9}" dt="2024-04-18T21:11:57.677" v="1056"/>
          <ac:spMkLst>
            <pc:docMk/>
            <pc:sldMk cId="371855737" sldId="300"/>
            <ac:spMk id="14" creationId="{29B6E01D-8A2B-1D89-0DBF-A8B4E21DBC1C}"/>
          </ac:spMkLst>
        </pc:spChg>
        <pc:spChg chg="mod">
          <ac:chgData name="Chris Schwarz" userId="1853b1be617da52e" providerId="LiveId" clId="{48C4BCBD-F55B-42AC-8576-9C7F932FD1F9}" dt="2024-04-18T21:11:57.677" v="1056"/>
          <ac:spMkLst>
            <pc:docMk/>
            <pc:sldMk cId="371855737" sldId="300"/>
            <ac:spMk id="15" creationId="{3F791DBA-9241-E6C4-6148-23C192883BC8}"/>
          </ac:spMkLst>
        </pc:spChg>
        <pc:spChg chg="add mod">
          <ac:chgData name="Chris Schwarz" userId="1853b1be617da52e" providerId="LiveId" clId="{48C4BCBD-F55B-42AC-8576-9C7F932FD1F9}" dt="2024-04-18T22:15:32.371" v="1309" actId="1038"/>
          <ac:spMkLst>
            <pc:docMk/>
            <pc:sldMk cId="371855737" sldId="300"/>
            <ac:spMk id="16" creationId="{64299530-021D-526D-C151-0F438260EAA2}"/>
          </ac:spMkLst>
        </pc:spChg>
        <pc:spChg chg="add mod">
          <ac:chgData name="Chris Schwarz" userId="1853b1be617da52e" providerId="LiveId" clId="{48C4BCBD-F55B-42AC-8576-9C7F932FD1F9}" dt="2024-04-18T22:15:41.250" v="1318" actId="1037"/>
          <ac:spMkLst>
            <pc:docMk/>
            <pc:sldMk cId="371855737" sldId="300"/>
            <ac:spMk id="17" creationId="{70FC801D-6204-1847-ABD6-D64415651163}"/>
          </ac:spMkLst>
        </pc:spChg>
        <pc:grpChg chg="add del mod">
          <ac:chgData name="Chris Schwarz" userId="1853b1be617da52e" providerId="LiveId" clId="{48C4BCBD-F55B-42AC-8576-9C7F932FD1F9}" dt="2024-04-18T22:15:28.016" v="1295" actId="1038"/>
          <ac:grpSpMkLst>
            <pc:docMk/>
            <pc:sldMk cId="371855737" sldId="300"/>
            <ac:grpSpMk id="7" creationId="{7986596D-29A4-0859-529D-9A3C3239525C}"/>
          </ac:grpSpMkLst>
        </pc:grpChg>
        <pc:grpChg chg="add mod">
          <ac:chgData name="Chris Schwarz" userId="1853b1be617da52e" providerId="LiveId" clId="{48C4BCBD-F55B-42AC-8576-9C7F932FD1F9}" dt="2024-04-18T21:11:57.677" v="1056"/>
          <ac:grpSpMkLst>
            <pc:docMk/>
            <pc:sldMk cId="371855737" sldId="300"/>
            <ac:grpSpMk id="12" creationId="{E8195125-B867-D436-0EA7-FCFF9162E32A}"/>
          </ac:grpSpMkLst>
        </pc:grpChg>
        <pc:picChg chg="add del mod">
          <ac:chgData name="Chris Schwarz" userId="1853b1be617da52e" providerId="LiveId" clId="{48C4BCBD-F55B-42AC-8576-9C7F932FD1F9}" dt="2024-04-18T21:51:48.276" v="1198" actId="478"/>
          <ac:picMkLst>
            <pc:docMk/>
            <pc:sldMk cId="371855737" sldId="300"/>
            <ac:picMk id="6" creationId="{9958629B-F713-E337-6281-B8EA3CA80C52}"/>
          </ac:picMkLst>
        </pc:picChg>
        <pc:picChg chg="add del mod">
          <ac:chgData name="Chris Schwarz" userId="1853b1be617da52e" providerId="LiveId" clId="{48C4BCBD-F55B-42AC-8576-9C7F932FD1F9}" dt="2024-04-18T21:53:22.452" v="1207" actId="478"/>
          <ac:picMkLst>
            <pc:docMk/>
            <pc:sldMk cId="371855737" sldId="300"/>
            <ac:picMk id="19" creationId="{C02A437C-F68E-C9FC-9204-ECAE2469CA08}"/>
          </ac:picMkLst>
        </pc:picChg>
        <pc:picChg chg="add del mod">
          <ac:chgData name="Chris Schwarz" userId="1853b1be617da52e" providerId="LiveId" clId="{48C4BCBD-F55B-42AC-8576-9C7F932FD1F9}" dt="2024-04-18T21:56:31.502" v="1215" actId="478"/>
          <ac:picMkLst>
            <pc:docMk/>
            <pc:sldMk cId="371855737" sldId="300"/>
            <ac:picMk id="21" creationId="{C0B802D3-38E4-02B9-4311-834452C61D4F}"/>
          </ac:picMkLst>
        </pc:picChg>
        <pc:picChg chg="add del mod">
          <ac:chgData name="Chris Schwarz" userId="1853b1be617da52e" providerId="LiveId" clId="{48C4BCBD-F55B-42AC-8576-9C7F932FD1F9}" dt="2024-04-18T21:59:16.761" v="1223" actId="478"/>
          <ac:picMkLst>
            <pc:docMk/>
            <pc:sldMk cId="371855737" sldId="300"/>
            <ac:picMk id="23" creationId="{DF1202BF-AF46-B343-8506-48F1DF9E2966}"/>
          </ac:picMkLst>
        </pc:picChg>
        <pc:picChg chg="add del mod">
          <ac:chgData name="Chris Schwarz" userId="1853b1be617da52e" providerId="LiveId" clId="{48C4BCBD-F55B-42AC-8576-9C7F932FD1F9}" dt="2024-04-18T22:08:32.874" v="1250" actId="478"/>
          <ac:picMkLst>
            <pc:docMk/>
            <pc:sldMk cId="371855737" sldId="300"/>
            <ac:picMk id="25" creationId="{C307B2E2-7454-8D30-D66E-31207B408A6B}"/>
          </ac:picMkLst>
        </pc:picChg>
        <pc:picChg chg="add mod">
          <ac:chgData name="Chris Schwarz" userId="1853b1be617da52e" providerId="LiveId" clId="{48C4BCBD-F55B-42AC-8576-9C7F932FD1F9}" dt="2024-04-18T22:15:48.784" v="1320" actId="1076"/>
          <ac:picMkLst>
            <pc:docMk/>
            <pc:sldMk cId="371855737" sldId="300"/>
            <ac:picMk id="27" creationId="{E6AC45E8-6CBB-350B-0F9A-4C9661969B66}"/>
          </ac:picMkLst>
        </pc:picChg>
      </pc:sldChg>
      <pc:sldChg chg="addSp delSp modSp new del mod">
        <pc:chgData name="Chris Schwarz" userId="1853b1be617da52e" providerId="LiveId" clId="{48C4BCBD-F55B-42AC-8576-9C7F932FD1F9}" dt="2024-04-18T21:15:29.397" v="1195" actId="47"/>
        <pc:sldMkLst>
          <pc:docMk/>
          <pc:sldMk cId="3966658351" sldId="301"/>
        </pc:sldMkLst>
        <pc:spChg chg="del">
          <ac:chgData name="Chris Schwarz" userId="1853b1be617da52e" providerId="LiveId" clId="{48C4BCBD-F55B-42AC-8576-9C7F932FD1F9}" dt="2024-04-18T21:07:26.858" v="762" actId="478"/>
          <ac:spMkLst>
            <pc:docMk/>
            <pc:sldMk cId="3966658351" sldId="301"/>
            <ac:spMk id="2" creationId="{72849EAD-3F96-DC66-50D3-6C28EFC211D8}"/>
          </ac:spMkLst>
        </pc:spChg>
        <pc:spChg chg="del">
          <ac:chgData name="Chris Schwarz" userId="1853b1be617da52e" providerId="LiveId" clId="{48C4BCBD-F55B-42AC-8576-9C7F932FD1F9}" dt="2024-04-18T21:07:25.925" v="761" actId="478"/>
          <ac:spMkLst>
            <pc:docMk/>
            <pc:sldMk cId="3966658351" sldId="301"/>
            <ac:spMk id="3" creationId="{2A0B92DB-D549-FF44-06AB-92FAD1084F62}"/>
          </ac:spMkLst>
        </pc:spChg>
        <pc:spChg chg="del">
          <ac:chgData name="Chris Schwarz" userId="1853b1be617da52e" providerId="LiveId" clId="{48C4BCBD-F55B-42AC-8576-9C7F932FD1F9}" dt="2024-04-18T21:07:29.512" v="763" actId="478"/>
          <ac:spMkLst>
            <pc:docMk/>
            <pc:sldMk cId="3966658351" sldId="301"/>
            <ac:spMk id="4" creationId="{20F93213-5BB1-9415-D64A-F165677FD93A}"/>
          </ac:spMkLst>
        </pc:spChg>
        <pc:spChg chg="add mod">
          <ac:chgData name="Chris Schwarz" userId="1853b1be617da52e" providerId="LiveId" clId="{48C4BCBD-F55B-42AC-8576-9C7F932FD1F9}" dt="2024-04-18T21:08:16.720" v="886" actId="1076"/>
          <ac:spMkLst>
            <pc:docMk/>
            <pc:sldMk cId="3966658351" sldId="301"/>
            <ac:spMk id="5" creationId="{5B591C0F-19E5-5BCE-FEC3-45360BE67924}"/>
          </ac:spMkLst>
        </pc:spChg>
      </pc:sldChg>
      <pc:sldChg chg="addSp delSp modSp new mod ord">
        <pc:chgData name="Chris Schwarz" userId="1853b1be617da52e" providerId="LiveId" clId="{48C4BCBD-F55B-42AC-8576-9C7F932FD1F9}" dt="2024-04-18T20:11:44.938" v="436" actId="123"/>
        <pc:sldMkLst>
          <pc:docMk/>
          <pc:sldMk cId="2676647197" sldId="302"/>
        </pc:sldMkLst>
        <pc:spChg chg="add del mod">
          <ac:chgData name="Chris Schwarz" userId="1853b1be617da52e" providerId="LiveId" clId="{48C4BCBD-F55B-42AC-8576-9C7F932FD1F9}" dt="2024-04-18T20:02:15.128" v="392" actId="404"/>
          <ac:spMkLst>
            <pc:docMk/>
            <pc:sldMk cId="2676647197" sldId="302"/>
            <ac:spMk id="2" creationId="{49780C13-A035-0776-4A59-8FDDF2B5E321}"/>
          </ac:spMkLst>
        </pc:spChg>
        <pc:spChg chg="mod">
          <ac:chgData name="Chris Schwarz" userId="1853b1be617da52e" providerId="LiveId" clId="{48C4BCBD-F55B-42AC-8576-9C7F932FD1F9}" dt="2024-04-18T20:03:00.024" v="396"/>
          <ac:spMkLst>
            <pc:docMk/>
            <pc:sldMk cId="2676647197" sldId="302"/>
            <ac:spMk id="5" creationId="{4E8A0152-CAFB-73B1-E7A9-D2332D17D4AD}"/>
          </ac:spMkLst>
        </pc:spChg>
        <pc:spChg chg="mod">
          <ac:chgData name="Chris Schwarz" userId="1853b1be617da52e" providerId="LiveId" clId="{48C4BCBD-F55B-42AC-8576-9C7F932FD1F9}" dt="2024-04-18T20:03:00.024" v="396"/>
          <ac:spMkLst>
            <pc:docMk/>
            <pc:sldMk cId="2676647197" sldId="302"/>
            <ac:spMk id="6" creationId="{F5611B03-38DB-B2B6-FD8F-8A2D0DA44DEB}"/>
          </ac:spMkLst>
        </pc:spChg>
        <pc:spChg chg="mod">
          <ac:chgData name="Chris Schwarz" userId="1853b1be617da52e" providerId="LiveId" clId="{48C4BCBD-F55B-42AC-8576-9C7F932FD1F9}" dt="2024-04-18T20:03:00.024" v="396"/>
          <ac:spMkLst>
            <pc:docMk/>
            <pc:sldMk cId="2676647197" sldId="302"/>
            <ac:spMk id="7" creationId="{357F1D01-41CE-E9A3-FFB4-D0986D567EFC}"/>
          </ac:spMkLst>
        </pc:spChg>
        <pc:grpChg chg="add mod">
          <ac:chgData name="Chris Schwarz" userId="1853b1be617da52e" providerId="LiveId" clId="{48C4BCBD-F55B-42AC-8576-9C7F932FD1F9}" dt="2024-04-18T20:10:33.194" v="424" actId="1036"/>
          <ac:grpSpMkLst>
            <pc:docMk/>
            <pc:sldMk cId="2676647197" sldId="302"/>
            <ac:grpSpMk id="4" creationId="{6AC88594-8E7B-345D-D5B8-6FEED6E9A743}"/>
          </ac:grpSpMkLst>
        </pc:grpChg>
        <pc:graphicFrameChg chg="add mod modGraphic">
          <ac:chgData name="Chris Schwarz" userId="1853b1be617da52e" providerId="LiveId" clId="{48C4BCBD-F55B-42AC-8576-9C7F932FD1F9}" dt="2024-04-18T20:11:44.938" v="436" actId="123"/>
          <ac:graphicFrameMkLst>
            <pc:docMk/>
            <pc:sldMk cId="2676647197" sldId="302"/>
            <ac:graphicFrameMk id="3" creationId="{5D3B1EB8-CCCF-92DA-F42C-212177BAC3AE}"/>
          </ac:graphicFrameMkLst>
        </pc:graphicFrameChg>
      </pc:sldChg>
      <pc:sldChg chg="addSp modSp new mod">
        <pc:chgData name="Chris Schwarz" userId="1853b1be617da52e" providerId="LiveId" clId="{48C4BCBD-F55B-42AC-8576-9C7F932FD1F9}" dt="2024-04-19T14:48:39.238" v="1803" actId="1076"/>
        <pc:sldMkLst>
          <pc:docMk/>
          <pc:sldMk cId="145567391" sldId="303"/>
        </pc:sldMkLst>
        <pc:spChg chg="add mod">
          <ac:chgData name="Chris Schwarz" userId="1853b1be617da52e" providerId="LiveId" clId="{48C4BCBD-F55B-42AC-8576-9C7F932FD1F9}" dt="2024-04-19T14:39:02.834" v="1383" actId="14100"/>
          <ac:spMkLst>
            <pc:docMk/>
            <pc:sldMk cId="145567391" sldId="303"/>
            <ac:spMk id="2" creationId="{CFCD4592-DDA2-6ECB-9540-E24052C8A8C2}"/>
          </ac:spMkLst>
        </pc:spChg>
        <pc:spChg chg="add mod">
          <ac:chgData name="Chris Schwarz" userId="1853b1be617da52e" providerId="LiveId" clId="{48C4BCBD-F55B-42AC-8576-9C7F932FD1F9}" dt="2024-04-19T14:48:39.238" v="1803" actId="1076"/>
          <ac:spMkLst>
            <pc:docMk/>
            <pc:sldMk cId="145567391" sldId="303"/>
            <ac:spMk id="5" creationId="{3659823D-E875-A62C-047D-D455C488199E}"/>
          </ac:spMkLst>
        </pc:spChg>
        <pc:picChg chg="add mod">
          <ac:chgData name="Chris Schwarz" userId="1853b1be617da52e" providerId="LiveId" clId="{48C4BCBD-F55B-42AC-8576-9C7F932FD1F9}" dt="2024-04-19T14:46:16.069" v="1391" actId="1076"/>
          <ac:picMkLst>
            <pc:docMk/>
            <pc:sldMk cId="145567391" sldId="303"/>
            <ac:picMk id="4" creationId="{77CEFFE4-4B13-F823-1674-8493125059DC}"/>
          </ac:picMkLst>
        </pc:picChg>
      </pc:sldChg>
      <pc:sldChg chg="delSp new del mod">
        <pc:chgData name="Chris Schwarz" userId="1853b1be617da52e" providerId="LiveId" clId="{48C4BCBD-F55B-42AC-8576-9C7F932FD1F9}" dt="2024-04-19T14:50:16.410" v="1807" actId="2696"/>
        <pc:sldMkLst>
          <pc:docMk/>
          <pc:sldMk cId="1672917813" sldId="304"/>
        </pc:sldMkLst>
        <pc:spChg chg="del">
          <ac:chgData name="Chris Schwarz" userId="1853b1be617da52e" providerId="LiveId" clId="{48C4BCBD-F55B-42AC-8576-9C7F932FD1F9}" dt="2024-04-19T14:50:00.563" v="1805" actId="478"/>
          <ac:spMkLst>
            <pc:docMk/>
            <pc:sldMk cId="1672917813" sldId="304"/>
            <ac:spMk id="2" creationId="{7B86EBEE-48CE-CBAE-5021-550865F8C8F6}"/>
          </ac:spMkLst>
        </pc:spChg>
        <pc:spChg chg="del">
          <ac:chgData name="Chris Schwarz" userId="1853b1be617da52e" providerId="LiveId" clId="{48C4BCBD-F55B-42AC-8576-9C7F932FD1F9}" dt="2024-04-19T14:50:04.161" v="1806" actId="478"/>
          <ac:spMkLst>
            <pc:docMk/>
            <pc:sldMk cId="1672917813" sldId="304"/>
            <ac:spMk id="3" creationId="{BE471772-485A-FA43-9BB4-54AF64B0AB5E}"/>
          </ac:spMkLst>
        </pc:spChg>
      </pc:sldChg>
      <pc:sldChg chg="addSp delSp modSp new mod ord">
        <pc:chgData name="Chris Schwarz" userId="1853b1be617da52e" providerId="LiveId" clId="{48C4BCBD-F55B-42AC-8576-9C7F932FD1F9}" dt="2024-04-19T15:04:35.109" v="2017" actId="2711"/>
        <pc:sldMkLst>
          <pc:docMk/>
          <pc:sldMk cId="3245756360" sldId="304"/>
        </pc:sldMkLst>
        <pc:spChg chg="add mod">
          <ac:chgData name="Chris Schwarz" userId="1853b1be617da52e" providerId="LiveId" clId="{48C4BCBD-F55B-42AC-8576-9C7F932FD1F9}" dt="2024-04-19T15:00:07.489" v="1880" actId="1076"/>
          <ac:spMkLst>
            <pc:docMk/>
            <pc:sldMk cId="3245756360" sldId="304"/>
            <ac:spMk id="2" creationId="{7CAD3C68-B813-45BE-78D6-07E62448AE45}"/>
          </ac:spMkLst>
        </pc:spChg>
        <pc:spChg chg="add mod">
          <ac:chgData name="Chris Schwarz" userId="1853b1be617da52e" providerId="LiveId" clId="{48C4BCBD-F55B-42AC-8576-9C7F932FD1F9}" dt="2024-04-19T15:04:35.109" v="2017" actId="2711"/>
          <ac:spMkLst>
            <pc:docMk/>
            <pc:sldMk cId="3245756360" sldId="304"/>
            <ac:spMk id="9" creationId="{87A1E21A-64BD-1FD8-C3A3-61CAEC2EECA5}"/>
          </ac:spMkLst>
        </pc:spChg>
        <pc:spChg chg="add mod">
          <ac:chgData name="Chris Schwarz" userId="1853b1be617da52e" providerId="LiveId" clId="{48C4BCBD-F55B-42AC-8576-9C7F932FD1F9}" dt="2024-04-19T15:04:30.146" v="2016" actId="2711"/>
          <ac:spMkLst>
            <pc:docMk/>
            <pc:sldMk cId="3245756360" sldId="304"/>
            <ac:spMk id="10" creationId="{DC4AA0D8-ECED-F9EE-9940-1A6A31D0B854}"/>
          </ac:spMkLst>
        </pc:spChg>
        <pc:spChg chg="add del mod">
          <ac:chgData name="Chris Schwarz" userId="1853b1be617da52e" providerId="LiveId" clId="{48C4BCBD-F55B-42AC-8576-9C7F932FD1F9}" dt="2024-04-19T15:03:53.403" v="2012" actId="21"/>
          <ac:spMkLst>
            <pc:docMk/>
            <pc:sldMk cId="3245756360" sldId="304"/>
            <ac:spMk id="11" creationId="{6F405266-9CE0-6C03-936D-C452106005BE}"/>
          </ac:spMkLst>
        </pc:spChg>
        <pc:spChg chg="add mod">
          <ac:chgData name="Chris Schwarz" userId="1853b1be617da52e" providerId="LiveId" clId="{48C4BCBD-F55B-42AC-8576-9C7F932FD1F9}" dt="2024-04-19T15:04:09.403" v="2015" actId="1076"/>
          <ac:spMkLst>
            <pc:docMk/>
            <pc:sldMk cId="3245756360" sldId="304"/>
            <ac:spMk id="14" creationId="{6F405266-9CE0-6C03-936D-C452106005BE}"/>
          </ac:spMkLst>
        </pc:spChg>
        <pc:picChg chg="add del mod">
          <ac:chgData name="Chris Schwarz" userId="1853b1be617da52e" providerId="LiveId" clId="{48C4BCBD-F55B-42AC-8576-9C7F932FD1F9}" dt="2024-04-19T15:03:11.718" v="2004" actId="478"/>
          <ac:picMkLst>
            <pc:docMk/>
            <pc:sldMk cId="3245756360" sldId="304"/>
            <ac:picMk id="4" creationId="{2BD0621D-5362-71F7-CDC8-E1D38E9CBB7A}"/>
          </ac:picMkLst>
        </pc:picChg>
        <pc:picChg chg="add mod">
          <ac:chgData name="Chris Schwarz" userId="1853b1be617da52e" providerId="LiveId" clId="{48C4BCBD-F55B-42AC-8576-9C7F932FD1F9}" dt="2024-04-19T15:00:58.741" v="1910" actId="14100"/>
          <ac:picMkLst>
            <pc:docMk/>
            <pc:sldMk cId="3245756360" sldId="304"/>
            <ac:picMk id="6" creationId="{84CA891A-3AFC-B0E8-8F12-FDF96977CE3C}"/>
          </ac:picMkLst>
        </pc:picChg>
        <pc:picChg chg="add mod">
          <ac:chgData name="Chris Schwarz" userId="1853b1be617da52e" providerId="LiveId" clId="{48C4BCBD-F55B-42AC-8576-9C7F932FD1F9}" dt="2024-04-19T15:01:01.685" v="1911" actId="14100"/>
          <ac:picMkLst>
            <pc:docMk/>
            <pc:sldMk cId="3245756360" sldId="304"/>
            <ac:picMk id="8" creationId="{1DC20E4D-195A-2B4C-C8C8-8612B6B83514}"/>
          </ac:picMkLst>
        </pc:picChg>
        <pc:picChg chg="add mod">
          <ac:chgData name="Chris Schwarz" userId="1853b1be617da52e" providerId="LiveId" clId="{48C4BCBD-F55B-42AC-8576-9C7F932FD1F9}" dt="2024-04-19T15:03:48.060" v="2010" actId="14100"/>
          <ac:picMkLst>
            <pc:docMk/>
            <pc:sldMk cId="3245756360" sldId="304"/>
            <ac:picMk id="13" creationId="{77F9EB44-0295-96D5-B1B9-9FA16C543E3C}"/>
          </ac:picMkLst>
        </pc:picChg>
      </pc:sldChg>
      <pc:sldChg chg="addSp modSp new mod">
        <pc:chgData name="Chris Schwarz" userId="1853b1be617da52e" providerId="LiveId" clId="{48C4BCBD-F55B-42AC-8576-9C7F932FD1F9}" dt="2024-04-19T15:30:51.603" v="2068" actId="113"/>
        <pc:sldMkLst>
          <pc:docMk/>
          <pc:sldMk cId="3454030519" sldId="305"/>
        </pc:sldMkLst>
        <pc:spChg chg="add mod">
          <ac:chgData name="Chris Schwarz" userId="1853b1be617da52e" providerId="LiveId" clId="{48C4BCBD-F55B-42AC-8576-9C7F932FD1F9}" dt="2024-04-19T15:30:51.603" v="2068" actId="113"/>
          <ac:spMkLst>
            <pc:docMk/>
            <pc:sldMk cId="3454030519" sldId="305"/>
            <ac:spMk id="4" creationId="{B8C99D67-0DDE-A0FA-AD4A-A4CF672BCD13}"/>
          </ac:spMkLst>
        </pc:spChg>
        <pc:picChg chg="add mod">
          <ac:chgData name="Chris Schwarz" userId="1853b1be617da52e" providerId="LiveId" clId="{48C4BCBD-F55B-42AC-8576-9C7F932FD1F9}" dt="2024-04-19T15:30:22.013" v="2026" actId="1076"/>
          <ac:picMkLst>
            <pc:docMk/>
            <pc:sldMk cId="3454030519" sldId="305"/>
            <ac:picMk id="3" creationId="{E811E230-D554-39DE-4F4B-25C6B88D9206}"/>
          </ac:picMkLst>
        </pc:picChg>
      </pc:sldChg>
      <pc:sldChg chg="addSp delSp modSp new mod ord">
        <pc:chgData name="Chris Schwarz" userId="1853b1be617da52e" providerId="LiveId" clId="{48C4BCBD-F55B-42AC-8576-9C7F932FD1F9}" dt="2024-04-19T16:35:30.752" v="3160" actId="1076"/>
        <pc:sldMkLst>
          <pc:docMk/>
          <pc:sldMk cId="3076621993" sldId="306"/>
        </pc:sldMkLst>
        <pc:spChg chg="add del mod">
          <ac:chgData name="Chris Schwarz" userId="1853b1be617da52e" providerId="LiveId" clId="{48C4BCBD-F55B-42AC-8576-9C7F932FD1F9}" dt="2024-04-19T15:34:53.147" v="2217" actId="22"/>
          <ac:spMkLst>
            <pc:docMk/>
            <pc:sldMk cId="3076621993" sldId="306"/>
            <ac:spMk id="5" creationId="{18CBD36E-CC48-D0CF-6859-488AC797A466}"/>
          </ac:spMkLst>
        </pc:spChg>
        <pc:spChg chg="add mod">
          <ac:chgData name="Chris Schwarz" userId="1853b1be617da52e" providerId="LiveId" clId="{48C4BCBD-F55B-42AC-8576-9C7F932FD1F9}" dt="2024-04-19T15:37:18.140" v="2459" actId="14100"/>
          <ac:spMkLst>
            <pc:docMk/>
            <pc:sldMk cId="3076621993" sldId="306"/>
            <ac:spMk id="6" creationId="{6EF385C0-E83F-8A57-8568-270CA2D8BE73}"/>
          </ac:spMkLst>
        </pc:spChg>
        <pc:spChg chg="mod">
          <ac:chgData name="Chris Schwarz" userId="1853b1be617da52e" providerId="LiveId" clId="{48C4BCBD-F55B-42AC-8576-9C7F932FD1F9}" dt="2024-04-19T15:38:10.170" v="2468"/>
          <ac:spMkLst>
            <pc:docMk/>
            <pc:sldMk cId="3076621993" sldId="306"/>
            <ac:spMk id="8" creationId="{B1BF7749-7C57-7B39-14CD-B895B952EE9E}"/>
          </ac:spMkLst>
        </pc:spChg>
        <pc:spChg chg="mod">
          <ac:chgData name="Chris Schwarz" userId="1853b1be617da52e" providerId="LiveId" clId="{48C4BCBD-F55B-42AC-8576-9C7F932FD1F9}" dt="2024-04-19T15:38:10.170" v="2468"/>
          <ac:spMkLst>
            <pc:docMk/>
            <pc:sldMk cId="3076621993" sldId="306"/>
            <ac:spMk id="9" creationId="{3E5D559D-C5EB-B6E1-100F-EEB99C4A8FD0}"/>
          </ac:spMkLst>
        </pc:spChg>
        <pc:spChg chg="mod">
          <ac:chgData name="Chris Schwarz" userId="1853b1be617da52e" providerId="LiveId" clId="{48C4BCBD-F55B-42AC-8576-9C7F932FD1F9}" dt="2024-04-19T15:38:10.170" v="2468"/>
          <ac:spMkLst>
            <pc:docMk/>
            <pc:sldMk cId="3076621993" sldId="306"/>
            <ac:spMk id="10" creationId="{EDDBAB5E-91A8-CFA8-EB3D-7838E652177D}"/>
          </ac:spMkLst>
        </pc:spChg>
        <pc:grpChg chg="add mod">
          <ac:chgData name="Chris Schwarz" userId="1853b1be617da52e" providerId="LiveId" clId="{48C4BCBD-F55B-42AC-8576-9C7F932FD1F9}" dt="2024-04-19T15:38:51.057" v="2488" actId="1076"/>
          <ac:grpSpMkLst>
            <pc:docMk/>
            <pc:sldMk cId="3076621993" sldId="306"/>
            <ac:grpSpMk id="7" creationId="{B346FC35-F9A0-4DDD-6CD0-CAD9D67D6A73}"/>
          </ac:grpSpMkLst>
        </pc:grpChg>
        <pc:graphicFrameChg chg="add del modGraphic">
          <ac:chgData name="Chris Schwarz" userId="1853b1be617da52e" providerId="LiveId" clId="{48C4BCBD-F55B-42AC-8576-9C7F932FD1F9}" dt="2024-04-19T15:33:42.123" v="2116" actId="478"/>
          <ac:graphicFrameMkLst>
            <pc:docMk/>
            <pc:sldMk cId="3076621993" sldId="306"/>
            <ac:graphicFrameMk id="2" creationId="{57D1F763-B24A-21E9-8080-D57337151312}"/>
          </ac:graphicFrameMkLst>
        </pc:graphicFrameChg>
        <pc:graphicFrameChg chg="add mod modGraphic">
          <ac:chgData name="Chris Schwarz" userId="1853b1be617da52e" providerId="LiveId" clId="{48C4BCBD-F55B-42AC-8576-9C7F932FD1F9}" dt="2024-04-19T16:35:30.752" v="3160" actId="1076"/>
          <ac:graphicFrameMkLst>
            <pc:docMk/>
            <pc:sldMk cId="3076621993" sldId="306"/>
            <ac:graphicFrameMk id="3" creationId="{F52193AE-A2E7-2B42-5666-49AB59FF85B1}"/>
          </ac:graphicFrameMkLst>
        </pc:graphicFrameChg>
      </pc:sldChg>
      <pc:sldChg chg="addSp delSp modSp new mod">
        <pc:chgData name="Chris Schwarz" userId="1853b1be617da52e" providerId="LiveId" clId="{48C4BCBD-F55B-42AC-8576-9C7F932FD1F9}" dt="2024-04-19T15:55:49.453" v="2649" actId="1037"/>
        <pc:sldMkLst>
          <pc:docMk/>
          <pc:sldMk cId="261020284" sldId="307"/>
        </pc:sldMkLst>
        <pc:spChg chg="add mod">
          <ac:chgData name="Chris Schwarz" userId="1853b1be617da52e" providerId="LiveId" clId="{48C4BCBD-F55B-42AC-8576-9C7F932FD1F9}" dt="2024-04-19T15:55:44.015" v="2645" actId="20577"/>
          <ac:spMkLst>
            <pc:docMk/>
            <pc:sldMk cId="261020284" sldId="307"/>
            <ac:spMk id="8" creationId="{88A673EF-EFDE-E858-ED17-6FED989632F9}"/>
          </ac:spMkLst>
        </pc:spChg>
        <pc:picChg chg="add del mod">
          <ac:chgData name="Chris Schwarz" userId="1853b1be617da52e" providerId="LiveId" clId="{48C4BCBD-F55B-42AC-8576-9C7F932FD1F9}" dt="2024-04-19T15:51:44.321" v="2495" actId="22"/>
          <ac:picMkLst>
            <pc:docMk/>
            <pc:sldMk cId="261020284" sldId="307"/>
            <ac:picMk id="3" creationId="{3470F6DD-5438-D1FF-AAFD-095FF70BE6CB}"/>
          </ac:picMkLst>
        </pc:picChg>
        <pc:picChg chg="add del mod">
          <ac:chgData name="Chris Schwarz" userId="1853b1be617da52e" providerId="LiveId" clId="{48C4BCBD-F55B-42AC-8576-9C7F932FD1F9}" dt="2024-04-19T15:55:04.584" v="2623" actId="21"/>
          <ac:picMkLst>
            <pc:docMk/>
            <pc:sldMk cId="261020284" sldId="307"/>
            <ac:picMk id="5" creationId="{8D4A9BD2-C4F6-0B30-3BBB-6BC3D392B4DB}"/>
          </ac:picMkLst>
        </pc:picChg>
        <pc:picChg chg="add del mod">
          <ac:chgData name="Chris Schwarz" userId="1853b1be617da52e" providerId="LiveId" clId="{48C4BCBD-F55B-42AC-8576-9C7F932FD1F9}" dt="2024-04-19T15:54:29.525" v="2608" actId="478"/>
          <ac:picMkLst>
            <pc:docMk/>
            <pc:sldMk cId="261020284" sldId="307"/>
            <ac:picMk id="7" creationId="{61962188-55C4-2210-1576-377DC9B1235D}"/>
          </ac:picMkLst>
        </pc:picChg>
        <pc:picChg chg="add mod">
          <ac:chgData name="Chris Schwarz" userId="1853b1be617da52e" providerId="LiveId" clId="{48C4BCBD-F55B-42AC-8576-9C7F932FD1F9}" dt="2024-04-19T15:55:49.453" v="2649" actId="1037"/>
          <ac:picMkLst>
            <pc:docMk/>
            <pc:sldMk cId="261020284" sldId="307"/>
            <ac:picMk id="10" creationId="{CB59251D-10A1-A1DC-0E33-5C8FBA68ECE1}"/>
          </ac:picMkLst>
        </pc:picChg>
        <pc:picChg chg="add mod">
          <ac:chgData name="Chris Schwarz" userId="1853b1be617da52e" providerId="LiveId" clId="{48C4BCBD-F55B-42AC-8576-9C7F932FD1F9}" dt="2024-04-19T15:55:31.999" v="2633" actId="1076"/>
          <ac:picMkLst>
            <pc:docMk/>
            <pc:sldMk cId="261020284" sldId="307"/>
            <ac:picMk id="11" creationId="{8D4A9BD2-C4F6-0B30-3BBB-6BC3D392B4DB}"/>
          </ac:picMkLst>
        </pc:picChg>
      </pc:sldChg>
      <pc:sldChg chg="addSp delSp modSp new mod">
        <pc:chgData name="Chris Schwarz" userId="1853b1be617da52e" providerId="LiveId" clId="{48C4BCBD-F55B-42AC-8576-9C7F932FD1F9}" dt="2024-04-19T16:20:54.582" v="2812" actId="1076"/>
        <pc:sldMkLst>
          <pc:docMk/>
          <pc:sldMk cId="3229501643" sldId="308"/>
        </pc:sldMkLst>
        <pc:spChg chg="mod">
          <ac:chgData name="Chris Schwarz" userId="1853b1be617da52e" providerId="LiveId" clId="{48C4BCBD-F55B-42AC-8576-9C7F932FD1F9}" dt="2024-04-19T16:20:22.634" v="2807" actId="404"/>
          <ac:spMkLst>
            <pc:docMk/>
            <pc:sldMk cId="3229501643" sldId="308"/>
            <ac:spMk id="2" creationId="{C6426E8D-2857-7876-481E-5310DF89DAB2}"/>
          </ac:spMkLst>
        </pc:spChg>
        <pc:spChg chg="mod">
          <ac:chgData name="Chris Schwarz" userId="1853b1be617da52e" providerId="LiveId" clId="{48C4BCBD-F55B-42AC-8576-9C7F932FD1F9}" dt="2024-04-19T16:16:41.278" v="2690"/>
          <ac:spMkLst>
            <pc:docMk/>
            <pc:sldMk cId="3229501643" sldId="308"/>
            <ac:spMk id="6" creationId="{3D4F7F6E-BDC4-1117-9ECE-FBA7A135426E}"/>
          </ac:spMkLst>
        </pc:spChg>
        <pc:spChg chg="mod">
          <ac:chgData name="Chris Schwarz" userId="1853b1be617da52e" providerId="LiveId" clId="{48C4BCBD-F55B-42AC-8576-9C7F932FD1F9}" dt="2024-04-19T16:16:41.278" v="2690"/>
          <ac:spMkLst>
            <pc:docMk/>
            <pc:sldMk cId="3229501643" sldId="308"/>
            <ac:spMk id="7" creationId="{C2FA6F78-15DE-D81B-20AA-20DF0E833D2C}"/>
          </ac:spMkLst>
        </pc:spChg>
        <pc:spChg chg="mod">
          <ac:chgData name="Chris Schwarz" userId="1853b1be617da52e" providerId="LiveId" clId="{48C4BCBD-F55B-42AC-8576-9C7F932FD1F9}" dt="2024-04-19T16:16:41.278" v="2690"/>
          <ac:spMkLst>
            <pc:docMk/>
            <pc:sldMk cId="3229501643" sldId="308"/>
            <ac:spMk id="8" creationId="{23B7B18D-B517-9104-AB25-F66D1688A03F}"/>
          </ac:spMkLst>
        </pc:spChg>
        <pc:spChg chg="mod">
          <ac:chgData name="Chris Schwarz" userId="1853b1be617da52e" providerId="LiveId" clId="{48C4BCBD-F55B-42AC-8576-9C7F932FD1F9}" dt="2024-04-19T16:16:48.464" v="2694"/>
          <ac:spMkLst>
            <pc:docMk/>
            <pc:sldMk cId="3229501643" sldId="308"/>
            <ac:spMk id="10" creationId="{3D2EB4E6-EA2D-E64F-7AEC-F9FBE2424295}"/>
          </ac:spMkLst>
        </pc:spChg>
        <pc:spChg chg="mod">
          <ac:chgData name="Chris Schwarz" userId="1853b1be617da52e" providerId="LiveId" clId="{48C4BCBD-F55B-42AC-8576-9C7F932FD1F9}" dt="2024-04-19T16:16:48.464" v="2694"/>
          <ac:spMkLst>
            <pc:docMk/>
            <pc:sldMk cId="3229501643" sldId="308"/>
            <ac:spMk id="11" creationId="{5010CB51-2023-E1C6-3704-EFDD1CF4D817}"/>
          </ac:spMkLst>
        </pc:spChg>
        <pc:spChg chg="mod">
          <ac:chgData name="Chris Schwarz" userId="1853b1be617da52e" providerId="LiveId" clId="{48C4BCBD-F55B-42AC-8576-9C7F932FD1F9}" dt="2024-04-19T16:16:48.464" v="2694"/>
          <ac:spMkLst>
            <pc:docMk/>
            <pc:sldMk cId="3229501643" sldId="308"/>
            <ac:spMk id="12" creationId="{8A1FF12A-193F-9C37-FA16-C8197E18A211}"/>
          </ac:spMkLst>
        </pc:spChg>
        <pc:spChg chg="mod">
          <ac:chgData name="Chris Schwarz" userId="1853b1be617da52e" providerId="LiveId" clId="{48C4BCBD-F55B-42AC-8576-9C7F932FD1F9}" dt="2024-04-19T16:20:14.240" v="2800" actId="2711"/>
          <ac:spMkLst>
            <pc:docMk/>
            <pc:sldMk cId="3229501643" sldId="308"/>
            <ac:spMk id="14" creationId="{8516CDEF-7E56-BC3A-C589-7D9F68FA4A2B}"/>
          </ac:spMkLst>
        </pc:spChg>
        <pc:spChg chg="mod">
          <ac:chgData name="Chris Schwarz" userId="1853b1be617da52e" providerId="LiveId" clId="{48C4BCBD-F55B-42AC-8576-9C7F932FD1F9}" dt="2024-04-19T16:20:14.240" v="2800" actId="2711"/>
          <ac:spMkLst>
            <pc:docMk/>
            <pc:sldMk cId="3229501643" sldId="308"/>
            <ac:spMk id="15" creationId="{01DAB471-99C6-6B0A-2D92-C5E761F8E2D3}"/>
          </ac:spMkLst>
        </pc:spChg>
        <pc:spChg chg="mod">
          <ac:chgData name="Chris Schwarz" userId="1853b1be617da52e" providerId="LiveId" clId="{48C4BCBD-F55B-42AC-8576-9C7F932FD1F9}" dt="2024-04-19T16:20:14.240" v="2800" actId="2711"/>
          <ac:spMkLst>
            <pc:docMk/>
            <pc:sldMk cId="3229501643" sldId="308"/>
            <ac:spMk id="16" creationId="{DACF27D3-64D6-B74C-DD18-1987DC394067}"/>
          </ac:spMkLst>
        </pc:spChg>
        <pc:spChg chg="add mod">
          <ac:chgData name="Chris Schwarz" userId="1853b1be617da52e" providerId="LiveId" clId="{48C4BCBD-F55B-42AC-8576-9C7F932FD1F9}" dt="2024-04-19T16:20:14.240" v="2800" actId="2711"/>
          <ac:spMkLst>
            <pc:docMk/>
            <pc:sldMk cId="3229501643" sldId="308"/>
            <ac:spMk id="17" creationId="{4B048112-5889-0925-850E-CCF0415FC310}"/>
          </ac:spMkLst>
        </pc:spChg>
        <pc:spChg chg="add mod">
          <ac:chgData name="Chris Schwarz" userId="1853b1be617da52e" providerId="LiveId" clId="{48C4BCBD-F55B-42AC-8576-9C7F932FD1F9}" dt="2024-04-19T16:20:14.240" v="2800" actId="2711"/>
          <ac:spMkLst>
            <pc:docMk/>
            <pc:sldMk cId="3229501643" sldId="308"/>
            <ac:spMk id="18" creationId="{E3E62D98-B2E2-4F54-2D5E-78DFDD9C35E1}"/>
          </ac:spMkLst>
        </pc:spChg>
        <pc:spChg chg="mod">
          <ac:chgData name="Chris Schwarz" userId="1853b1be617da52e" providerId="LiveId" clId="{48C4BCBD-F55B-42AC-8576-9C7F932FD1F9}" dt="2024-04-19T16:18:29.726" v="2747"/>
          <ac:spMkLst>
            <pc:docMk/>
            <pc:sldMk cId="3229501643" sldId="308"/>
            <ac:spMk id="20" creationId="{87F52F3F-CF22-48B7-776D-BE2249BCCAF6}"/>
          </ac:spMkLst>
        </pc:spChg>
        <pc:spChg chg="mod">
          <ac:chgData name="Chris Schwarz" userId="1853b1be617da52e" providerId="LiveId" clId="{48C4BCBD-F55B-42AC-8576-9C7F932FD1F9}" dt="2024-04-19T16:18:29.726" v="2747"/>
          <ac:spMkLst>
            <pc:docMk/>
            <pc:sldMk cId="3229501643" sldId="308"/>
            <ac:spMk id="21" creationId="{C8EE42A0-8F68-4721-9A2E-85A1B1126C6B}"/>
          </ac:spMkLst>
        </pc:spChg>
        <pc:spChg chg="mod">
          <ac:chgData name="Chris Schwarz" userId="1853b1be617da52e" providerId="LiveId" clId="{48C4BCBD-F55B-42AC-8576-9C7F932FD1F9}" dt="2024-04-19T16:18:29.726" v="2747"/>
          <ac:spMkLst>
            <pc:docMk/>
            <pc:sldMk cId="3229501643" sldId="308"/>
            <ac:spMk id="22" creationId="{4C31BBCE-E377-357E-F3C2-8FD02163CF77}"/>
          </ac:spMkLst>
        </pc:spChg>
        <pc:spChg chg="add mod">
          <ac:chgData name="Chris Schwarz" userId="1853b1be617da52e" providerId="LiveId" clId="{48C4BCBD-F55B-42AC-8576-9C7F932FD1F9}" dt="2024-04-19T16:18:29.726" v="2747"/>
          <ac:spMkLst>
            <pc:docMk/>
            <pc:sldMk cId="3229501643" sldId="308"/>
            <ac:spMk id="23" creationId="{B326593B-3DCF-EA3E-2621-1E2CF1BA4B2F}"/>
          </ac:spMkLst>
        </pc:spChg>
        <pc:spChg chg="add mod">
          <ac:chgData name="Chris Schwarz" userId="1853b1be617da52e" providerId="LiveId" clId="{48C4BCBD-F55B-42AC-8576-9C7F932FD1F9}" dt="2024-04-19T16:18:29.726" v="2747"/>
          <ac:spMkLst>
            <pc:docMk/>
            <pc:sldMk cId="3229501643" sldId="308"/>
            <ac:spMk id="24" creationId="{7896791F-FFC9-7FEE-F03D-42BBE2B8E396}"/>
          </ac:spMkLst>
        </pc:spChg>
        <pc:spChg chg="mod">
          <ac:chgData name="Chris Schwarz" userId="1853b1be617da52e" providerId="LiveId" clId="{48C4BCBD-F55B-42AC-8576-9C7F932FD1F9}" dt="2024-04-19T16:20:14.240" v="2800" actId="2711"/>
          <ac:spMkLst>
            <pc:docMk/>
            <pc:sldMk cId="3229501643" sldId="308"/>
            <ac:spMk id="26" creationId="{983BE6FE-43BF-4568-D2D2-2F82FEA77AD5}"/>
          </ac:spMkLst>
        </pc:spChg>
        <pc:spChg chg="mod">
          <ac:chgData name="Chris Schwarz" userId="1853b1be617da52e" providerId="LiveId" clId="{48C4BCBD-F55B-42AC-8576-9C7F932FD1F9}" dt="2024-04-19T16:20:14.240" v="2800" actId="2711"/>
          <ac:spMkLst>
            <pc:docMk/>
            <pc:sldMk cId="3229501643" sldId="308"/>
            <ac:spMk id="27" creationId="{11D26AB2-087C-B61E-24AD-92583D0FD8EC}"/>
          </ac:spMkLst>
        </pc:spChg>
        <pc:spChg chg="mod">
          <ac:chgData name="Chris Schwarz" userId="1853b1be617da52e" providerId="LiveId" clId="{48C4BCBD-F55B-42AC-8576-9C7F932FD1F9}" dt="2024-04-19T16:20:14.240" v="2800" actId="2711"/>
          <ac:spMkLst>
            <pc:docMk/>
            <pc:sldMk cId="3229501643" sldId="308"/>
            <ac:spMk id="28" creationId="{68C2B965-775F-D354-0486-586E19619ED9}"/>
          </ac:spMkLst>
        </pc:spChg>
        <pc:spChg chg="add mod">
          <ac:chgData name="Chris Schwarz" userId="1853b1be617da52e" providerId="LiveId" clId="{48C4BCBD-F55B-42AC-8576-9C7F932FD1F9}" dt="2024-04-19T16:20:14.240" v="2800" actId="2711"/>
          <ac:spMkLst>
            <pc:docMk/>
            <pc:sldMk cId="3229501643" sldId="308"/>
            <ac:spMk id="29" creationId="{5AF3C094-E280-4962-C935-7E32C30358E4}"/>
          </ac:spMkLst>
        </pc:spChg>
        <pc:spChg chg="add mod">
          <ac:chgData name="Chris Schwarz" userId="1853b1be617da52e" providerId="LiveId" clId="{48C4BCBD-F55B-42AC-8576-9C7F932FD1F9}" dt="2024-04-19T16:20:14.240" v="2800" actId="2711"/>
          <ac:spMkLst>
            <pc:docMk/>
            <pc:sldMk cId="3229501643" sldId="308"/>
            <ac:spMk id="30" creationId="{204C9BCE-1DC6-3CAB-E81F-B393071EC2AC}"/>
          </ac:spMkLst>
        </pc:spChg>
        <pc:spChg chg="mod">
          <ac:chgData name="Chris Schwarz" userId="1853b1be617da52e" providerId="LiveId" clId="{48C4BCBD-F55B-42AC-8576-9C7F932FD1F9}" dt="2024-04-19T16:20:14.240" v="2800" actId="2711"/>
          <ac:spMkLst>
            <pc:docMk/>
            <pc:sldMk cId="3229501643" sldId="308"/>
            <ac:spMk id="32" creationId="{D6F5D422-C02A-387F-A6E1-D38D9AFDE005}"/>
          </ac:spMkLst>
        </pc:spChg>
        <pc:spChg chg="mod">
          <ac:chgData name="Chris Schwarz" userId="1853b1be617da52e" providerId="LiveId" clId="{48C4BCBD-F55B-42AC-8576-9C7F932FD1F9}" dt="2024-04-19T16:20:14.240" v="2800" actId="2711"/>
          <ac:spMkLst>
            <pc:docMk/>
            <pc:sldMk cId="3229501643" sldId="308"/>
            <ac:spMk id="33" creationId="{80D131D1-94D7-4897-535F-5DAE1C786A66}"/>
          </ac:spMkLst>
        </pc:spChg>
        <pc:spChg chg="mod">
          <ac:chgData name="Chris Schwarz" userId="1853b1be617da52e" providerId="LiveId" clId="{48C4BCBD-F55B-42AC-8576-9C7F932FD1F9}" dt="2024-04-19T16:20:14.240" v="2800" actId="2711"/>
          <ac:spMkLst>
            <pc:docMk/>
            <pc:sldMk cId="3229501643" sldId="308"/>
            <ac:spMk id="34" creationId="{59EA4D33-5139-3220-8AB0-5DF82FAB13FD}"/>
          </ac:spMkLst>
        </pc:spChg>
        <pc:spChg chg="add mod">
          <ac:chgData name="Chris Schwarz" userId="1853b1be617da52e" providerId="LiveId" clId="{48C4BCBD-F55B-42AC-8576-9C7F932FD1F9}" dt="2024-04-19T16:20:14.240" v="2800" actId="2711"/>
          <ac:spMkLst>
            <pc:docMk/>
            <pc:sldMk cId="3229501643" sldId="308"/>
            <ac:spMk id="35" creationId="{AC446733-14B7-7033-553B-224F6DB4A4AA}"/>
          </ac:spMkLst>
        </pc:spChg>
        <pc:spChg chg="add mod">
          <ac:chgData name="Chris Schwarz" userId="1853b1be617da52e" providerId="LiveId" clId="{48C4BCBD-F55B-42AC-8576-9C7F932FD1F9}" dt="2024-04-19T16:20:14.240" v="2800" actId="2711"/>
          <ac:spMkLst>
            <pc:docMk/>
            <pc:sldMk cId="3229501643" sldId="308"/>
            <ac:spMk id="36" creationId="{259C24D6-0D4A-B8BC-9D0D-4E6E995AB58A}"/>
          </ac:spMkLst>
        </pc:spChg>
        <pc:grpChg chg="add del mod">
          <ac:chgData name="Chris Schwarz" userId="1853b1be617da52e" providerId="LiveId" clId="{48C4BCBD-F55B-42AC-8576-9C7F932FD1F9}" dt="2024-04-19T16:16:58.325" v="2700" actId="478"/>
          <ac:grpSpMkLst>
            <pc:docMk/>
            <pc:sldMk cId="3229501643" sldId="308"/>
            <ac:grpSpMk id="5" creationId="{C3A133C9-8794-4E42-366C-2B2361C59690}"/>
          </ac:grpSpMkLst>
        </pc:grpChg>
        <pc:grpChg chg="add del mod">
          <ac:chgData name="Chris Schwarz" userId="1853b1be617da52e" providerId="LiveId" clId="{48C4BCBD-F55B-42AC-8576-9C7F932FD1F9}" dt="2024-04-19T16:16:59.592" v="2701" actId="478"/>
          <ac:grpSpMkLst>
            <pc:docMk/>
            <pc:sldMk cId="3229501643" sldId="308"/>
            <ac:grpSpMk id="9" creationId="{8DC2B78A-8781-32C7-9F4B-9572E691598E}"/>
          </ac:grpSpMkLst>
        </pc:grpChg>
        <pc:grpChg chg="add mod">
          <ac:chgData name="Chris Schwarz" userId="1853b1be617da52e" providerId="LiveId" clId="{48C4BCBD-F55B-42AC-8576-9C7F932FD1F9}" dt="2024-04-19T16:19:53.831" v="2799" actId="1076"/>
          <ac:grpSpMkLst>
            <pc:docMk/>
            <pc:sldMk cId="3229501643" sldId="308"/>
            <ac:grpSpMk id="13" creationId="{BCAC0D95-4B26-9CE3-65C7-1D8C2F306DA7}"/>
          </ac:grpSpMkLst>
        </pc:grpChg>
        <pc:grpChg chg="add mod">
          <ac:chgData name="Chris Schwarz" userId="1853b1be617da52e" providerId="LiveId" clId="{48C4BCBD-F55B-42AC-8576-9C7F932FD1F9}" dt="2024-04-19T16:18:29.726" v="2747"/>
          <ac:grpSpMkLst>
            <pc:docMk/>
            <pc:sldMk cId="3229501643" sldId="308"/>
            <ac:grpSpMk id="19" creationId="{6889C2ED-7FF9-8AC2-F25B-EDF1DDE6D236}"/>
          </ac:grpSpMkLst>
        </pc:grpChg>
        <pc:grpChg chg="add mod">
          <ac:chgData name="Chris Schwarz" userId="1853b1be617da52e" providerId="LiveId" clId="{48C4BCBD-F55B-42AC-8576-9C7F932FD1F9}" dt="2024-04-19T16:19:42.590" v="2798" actId="1076"/>
          <ac:grpSpMkLst>
            <pc:docMk/>
            <pc:sldMk cId="3229501643" sldId="308"/>
            <ac:grpSpMk id="25" creationId="{34E4AB87-3FBA-C0A2-1176-2CB986D0020F}"/>
          </ac:grpSpMkLst>
        </pc:grpChg>
        <pc:grpChg chg="add mod">
          <ac:chgData name="Chris Schwarz" userId="1853b1be617da52e" providerId="LiveId" clId="{48C4BCBD-F55B-42AC-8576-9C7F932FD1F9}" dt="2024-04-19T16:19:31.721" v="2797" actId="1076"/>
          <ac:grpSpMkLst>
            <pc:docMk/>
            <pc:sldMk cId="3229501643" sldId="308"/>
            <ac:grpSpMk id="31" creationId="{01839E47-5010-3C33-78C3-C598A787DE01}"/>
          </ac:grpSpMkLst>
        </pc:grpChg>
        <pc:picChg chg="add del mod">
          <ac:chgData name="Chris Schwarz" userId="1853b1be617da52e" providerId="LiveId" clId="{48C4BCBD-F55B-42AC-8576-9C7F932FD1F9}" dt="2024-04-19T16:20:30.601" v="2808" actId="478"/>
          <ac:picMkLst>
            <pc:docMk/>
            <pc:sldMk cId="3229501643" sldId="308"/>
            <ac:picMk id="4" creationId="{769C7D16-9303-4792-DF63-C44E745BB59C}"/>
          </ac:picMkLst>
        </pc:picChg>
        <pc:picChg chg="add mod">
          <ac:chgData name="Chris Schwarz" userId="1853b1be617da52e" providerId="LiveId" clId="{48C4BCBD-F55B-42AC-8576-9C7F932FD1F9}" dt="2024-04-19T16:20:54.582" v="2812" actId="1076"/>
          <ac:picMkLst>
            <pc:docMk/>
            <pc:sldMk cId="3229501643" sldId="308"/>
            <ac:picMk id="38" creationId="{675AFC0E-C841-3531-120E-7C54E48242A5}"/>
          </ac:picMkLst>
        </pc:picChg>
      </pc:sldChg>
      <pc:sldChg chg="addSp modSp new mod">
        <pc:chgData name="Chris Schwarz" userId="1853b1be617da52e" providerId="LiveId" clId="{48C4BCBD-F55B-42AC-8576-9C7F932FD1F9}" dt="2024-04-19T16:29:51.380" v="2910" actId="1037"/>
        <pc:sldMkLst>
          <pc:docMk/>
          <pc:sldMk cId="3696449596" sldId="309"/>
        </pc:sldMkLst>
        <pc:spChg chg="add mod">
          <ac:chgData name="Chris Schwarz" userId="1853b1be617da52e" providerId="LiveId" clId="{48C4BCBD-F55B-42AC-8576-9C7F932FD1F9}" dt="2024-04-19T16:28:31.369" v="2831" actId="1076"/>
          <ac:spMkLst>
            <pc:docMk/>
            <pc:sldMk cId="3696449596" sldId="309"/>
            <ac:spMk id="4" creationId="{CBE75872-1669-C294-6972-12FCB7959A45}"/>
          </ac:spMkLst>
        </pc:spChg>
        <pc:spChg chg="mod">
          <ac:chgData name="Chris Schwarz" userId="1853b1be617da52e" providerId="LiveId" clId="{48C4BCBD-F55B-42AC-8576-9C7F932FD1F9}" dt="2024-04-19T16:28:47.685" v="2833"/>
          <ac:spMkLst>
            <pc:docMk/>
            <pc:sldMk cId="3696449596" sldId="309"/>
            <ac:spMk id="6" creationId="{E5CF2A3C-4FF3-B943-B6E8-52EC830F9291}"/>
          </ac:spMkLst>
        </pc:spChg>
        <pc:spChg chg="mod">
          <ac:chgData name="Chris Schwarz" userId="1853b1be617da52e" providerId="LiveId" clId="{48C4BCBD-F55B-42AC-8576-9C7F932FD1F9}" dt="2024-04-19T16:28:47.685" v="2833"/>
          <ac:spMkLst>
            <pc:docMk/>
            <pc:sldMk cId="3696449596" sldId="309"/>
            <ac:spMk id="7" creationId="{7F556B8C-D37F-08FC-36CA-8456E98910B4}"/>
          </ac:spMkLst>
        </pc:spChg>
        <pc:spChg chg="mod">
          <ac:chgData name="Chris Schwarz" userId="1853b1be617da52e" providerId="LiveId" clId="{48C4BCBD-F55B-42AC-8576-9C7F932FD1F9}" dt="2024-04-19T16:28:47.685" v="2833"/>
          <ac:spMkLst>
            <pc:docMk/>
            <pc:sldMk cId="3696449596" sldId="309"/>
            <ac:spMk id="8" creationId="{BD3F7703-2111-C11E-C081-29C0856ABCEB}"/>
          </ac:spMkLst>
        </pc:spChg>
        <pc:spChg chg="add mod">
          <ac:chgData name="Chris Schwarz" userId="1853b1be617da52e" providerId="LiveId" clId="{48C4BCBD-F55B-42AC-8576-9C7F932FD1F9}" dt="2024-04-19T16:29:43.878" v="2889" actId="1037"/>
          <ac:spMkLst>
            <pc:docMk/>
            <pc:sldMk cId="3696449596" sldId="309"/>
            <ac:spMk id="9" creationId="{DBCC107C-99FE-531B-BA4A-323E47B1A6F9}"/>
          </ac:spMkLst>
        </pc:spChg>
        <pc:spChg chg="add mod">
          <ac:chgData name="Chris Schwarz" userId="1853b1be617da52e" providerId="LiveId" clId="{48C4BCBD-F55B-42AC-8576-9C7F932FD1F9}" dt="2024-04-19T16:29:43.878" v="2889" actId="1037"/>
          <ac:spMkLst>
            <pc:docMk/>
            <pc:sldMk cId="3696449596" sldId="309"/>
            <ac:spMk id="10" creationId="{DBD739A5-20CF-3E28-E094-6C02456169F0}"/>
          </ac:spMkLst>
        </pc:spChg>
        <pc:spChg chg="mod">
          <ac:chgData name="Chris Schwarz" userId="1853b1be617da52e" providerId="LiveId" clId="{48C4BCBD-F55B-42AC-8576-9C7F932FD1F9}" dt="2024-04-19T16:29:03.400" v="2851"/>
          <ac:spMkLst>
            <pc:docMk/>
            <pc:sldMk cId="3696449596" sldId="309"/>
            <ac:spMk id="12" creationId="{DBFDE855-9DCF-2EA8-21F6-DEDB47F73756}"/>
          </ac:spMkLst>
        </pc:spChg>
        <pc:spChg chg="mod">
          <ac:chgData name="Chris Schwarz" userId="1853b1be617da52e" providerId="LiveId" clId="{48C4BCBD-F55B-42AC-8576-9C7F932FD1F9}" dt="2024-04-19T16:29:03.400" v="2851"/>
          <ac:spMkLst>
            <pc:docMk/>
            <pc:sldMk cId="3696449596" sldId="309"/>
            <ac:spMk id="13" creationId="{7474D041-6848-77B0-61AA-5E7428846D70}"/>
          </ac:spMkLst>
        </pc:spChg>
        <pc:spChg chg="mod">
          <ac:chgData name="Chris Schwarz" userId="1853b1be617da52e" providerId="LiveId" clId="{48C4BCBD-F55B-42AC-8576-9C7F932FD1F9}" dt="2024-04-19T16:29:03.400" v="2851"/>
          <ac:spMkLst>
            <pc:docMk/>
            <pc:sldMk cId="3696449596" sldId="309"/>
            <ac:spMk id="14" creationId="{E1E10E0C-EBE9-C53E-BC9C-A329292E8D21}"/>
          </ac:spMkLst>
        </pc:spChg>
        <pc:spChg chg="add mod">
          <ac:chgData name="Chris Schwarz" userId="1853b1be617da52e" providerId="LiveId" clId="{48C4BCBD-F55B-42AC-8576-9C7F932FD1F9}" dt="2024-04-19T16:29:51.380" v="2910" actId="1037"/>
          <ac:spMkLst>
            <pc:docMk/>
            <pc:sldMk cId="3696449596" sldId="309"/>
            <ac:spMk id="15" creationId="{F6305B0C-678F-BDBF-0672-BEB961925BE6}"/>
          </ac:spMkLst>
        </pc:spChg>
        <pc:spChg chg="add mod">
          <ac:chgData name="Chris Schwarz" userId="1853b1be617da52e" providerId="LiveId" clId="{48C4BCBD-F55B-42AC-8576-9C7F932FD1F9}" dt="2024-04-19T16:29:51.380" v="2910" actId="1037"/>
          <ac:spMkLst>
            <pc:docMk/>
            <pc:sldMk cId="3696449596" sldId="309"/>
            <ac:spMk id="16" creationId="{F4A0E3E9-1C3F-7C4C-848C-BE61D941DC49}"/>
          </ac:spMkLst>
        </pc:spChg>
        <pc:spChg chg="mod">
          <ac:chgData name="Chris Schwarz" userId="1853b1be617da52e" providerId="LiveId" clId="{48C4BCBD-F55B-42AC-8576-9C7F932FD1F9}" dt="2024-04-19T16:29:11.392" v="2855"/>
          <ac:spMkLst>
            <pc:docMk/>
            <pc:sldMk cId="3696449596" sldId="309"/>
            <ac:spMk id="18" creationId="{2639EE56-1467-8C6C-349F-A2D514062D1B}"/>
          </ac:spMkLst>
        </pc:spChg>
        <pc:spChg chg="mod">
          <ac:chgData name="Chris Schwarz" userId="1853b1be617da52e" providerId="LiveId" clId="{48C4BCBD-F55B-42AC-8576-9C7F932FD1F9}" dt="2024-04-19T16:29:11.392" v="2855"/>
          <ac:spMkLst>
            <pc:docMk/>
            <pc:sldMk cId="3696449596" sldId="309"/>
            <ac:spMk id="19" creationId="{85194006-1F82-8D76-AD26-18FB00964703}"/>
          </ac:spMkLst>
        </pc:spChg>
        <pc:spChg chg="mod">
          <ac:chgData name="Chris Schwarz" userId="1853b1be617da52e" providerId="LiveId" clId="{48C4BCBD-F55B-42AC-8576-9C7F932FD1F9}" dt="2024-04-19T16:29:11.392" v="2855"/>
          <ac:spMkLst>
            <pc:docMk/>
            <pc:sldMk cId="3696449596" sldId="309"/>
            <ac:spMk id="20" creationId="{F0DD21A7-2CC3-B05D-9A75-9EC0DBCEA01D}"/>
          </ac:spMkLst>
        </pc:spChg>
        <pc:spChg chg="add mod">
          <ac:chgData name="Chris Schwarz" userId="1853b1be617da52e" providerId="LiveId" clId="{48C4BCBD-F55B-42AC-8576-9C7F932FD1F9}" dt="2024-04-19T16:29:25.717" v="2860" actId="20577"/>
          <ac:spMkLst>
            <pc:docMk/>
            <pc:sldMk cId="3696449596" sldId="309"/>
            <ac:spMk id="21" creationId="{FD1CA084-A0AD-43CE-816D-9B81080247A4}"/>
          </ac:spMkLst>
        </pc:spChg>
        <pc:spChg chg="add mod">
          <ac:chgData name="Chris Schwarz" userId="1853b1be617da52e" providerId="LiveId" clId="{48C4BCBD-F55B-42AC-8576-9C7F932FD1F9}" dt="2024-04-19T16:29:33.573" v="2874" actId="20577"/>
          <ac:spMkLst>
            <pc:docMk/>
            <pc:sldMk cId="3696449596" sldId="309"/>
            <ac:spMk id="22" creationId="{60F42B00-8767-27FD-5598-98395AA297F3}"/>
          </ac:spMkLst>
        </pc:spChg>
        <pc:grpChg chg="add mod">
          <ac:chgData name="Chris Schwarz" userId="1853b1be617da52e" providerId="LiveId" clId="{48C4BCBD-F55B-42AC-8576-9C7F932FD1F9}" dt="2024-04-19T16:29:43.878" v="2889" actId="1037"/>
          <ac:grpSpMkLst>
            <pc:docMk/>
            <pc:sldMk cId="3696449596" sldId="309"/>
            <ac:grpSpMk id="5" creationId="{C68F341E-9EC5-0787-5A83-A3A80198D6EC}"/>
          </ac:grpSpMkLst>
        </pc:grpChg>
        <pc:grpChg chg="add mod">
          <ac:chgData name="Chris Schwarz" userId="1853b1be617da52e" providerId="LiveId" clId="{48C4BCBD-F55B-42AC-8576-9C7F932FD1F9}" dt="2024-04-19T16:29:51.380" v="2910" actId="1037"/>
          <ac:grpSpMkLst>
            <pc:docMk/>
            <pc:sldMk cId="3696449596" sldId="309"/>
            <ac:grpSpMk id="11" creationId="{CF2D5997-7A4D-233C-3D8A-97A4BA10C061}"/>
          </ac:grpSpMkLst>
        </pc:grpChg>
        <pc:grpChg chg="add mod">
          <ac:chgData name="Chris Schwarz" userId="1853b1be617da52e" providerId="LiveId" clId="{48C4BCBD-F55B-42AC-8576-9C7F932FD1F9}" dt="2024-04-19T16:29:21.645" v="2856" actId="1076"/>
          <ac:grpSpMkLst>
            <pc:docMk/>
            <pc:sldMk cId="3696449596" sldId="309"/>
            <ac:grpSpMk id="17" creationId="{FEF812F4-C922-9BC6-F493-6578F8A3D44E}"/>
          </ac:grpSpMkLst>
        </pc:grpChg>
        <pc:picChg chg="add mod">
          <ac:chgData name="Chris Schwarz" userId="1853b1be617da52e" providerId="LiveId" clId="{48C4BCBD-F55B-42AC-8576-9C7F932FD1F9}" dt="2024-04-19T16:28:35.683" v="2832" actId="1076"/>
          <ac:picMkLst>
            <pc:docMk/>
            <pc:sldMk cId="3696449596" sldId="309"/>
            <ac:picMk id="3" creationId="{E7B22A28-46C7-6908-2411-FBFDF8DE68D1}"/>
          </ac:picMkLst>
        </pc:picChg>
      </pc:sldChg>
      <pc:sldChg chg="addSp delSp modSp new mod">
        <pc:chgData name="Chris Schwarz" userId="1853b1be617da52e" providerId="LiveId" clId="{48C4BCBD-F55B-42AC-8576-9C7F932FD1F9}" dt="2024-04-19T17:16:28.425" v="4163" actId="1037"/>
        <pc:sldMkLst>
          <pc:docMk/>
          <pc:sldMk cId="3451750334" sldId="310"/>
        </pc:sldMkLst>
        <pc:spChg chg="add mod">
          <ac:chgData name="Chris Schwarz" userId="1853b1be617da52e" providerId="LiveId" clId="{48C4BCBD-F55B-42AC-8576-9C7F932FD1F9}" dt="2024-04-19T17:13:26.293" v="3895" actId="1036"/>
          <ac:spMkLst>
            <pc:docMk/>
            <pc:sldMk cId="3451750334" sldId="310"/>
            <ac:spMk id="2" creationId="{6646E460-0911-C4B4-DBB5-02565BA2EF3E}"/>
          </ac:spMkLst>
        </pc:spChg>
        <pc:spChg chg="add del mod">
          <ac:chgData name="Chris Schwarz" userId="1853b1be617da52e" providerId="LiveId" clId="{48C4BCBD-F55B-42AC-8576-9C7F932FD1F9}" dt="2024-04-19T17:06:05.048" v="3190" actId="12"/>
          <ac:spMkLst>
            <pc:docMk/>
            <pc:sldMk cId="3451750334" sldId="310"/>
            <ac:spMk id="3" creationId="{6B08BD57-99FE-102C-754B-9F64FE8BF3D0}"/>
          </ac:spMkLst>
        </pc:spChg>
        <pc:spChg chg="add del mod">
          <ac:chgData name="Chris Schwarz" userId="1853b1be617da52e" providerId="LiveId" clId="{48C4BCBD-F55B-42AC-8576-9C7F932FD1F9}" dt="2024-04-19T17:06:19.359" v="3194" actId="478"/>
          <ac:spMkLst>
            <pc:docMk/>
            <pc:sldMk cId="3451750334" sldId="310"/>
            <ac:spMk id="4" creationId="{CEAACB20-6A7C-A892-816C-2947C67A8286}"/>
          </ac:spMkLst>
        </pc:spChg>
        <pc:spChg chg="mod">
          <ac:chgData name="Chris Schwarz" userId="1853b1be617da52e" providerId="LiveId" clId="{48C4BCBD-F55B-42AC-8576-9C7F932FD1F9}" dt="2024-04-19T17:06:26.203" v="3195"/>
          <ac:spMkLst>
            <pc:docMk/>
            <pc:sldMk cId="3451750334" sldId="310"/>
            <ac:spMk id="6" creationId="{05BC0F5D-83C3-F9CE-0FF3-42F49607EC2A}"/>
          </ac:spMkLst>
        </pc:spChg>
        <pc:spChg chg="mod">
          <ac:chgData name="Chris Schwarz" userId="1853b1be617da52e" providerId="LiveId" clId="{48C4BCBD-F55B-42AC-8576-9C7F932FD1F9}" dt="2024-04-19T17:06:26.203" v="3195"/>
          <ac:spMkLst>
            <pc:docMk/>
            <pc:sldMk cId="3451750334" sldId="310"/>
            <ac:spMk id="7" creationId="{05F8AD28-39CC-3D56-6A58-25729EA69625}"/>
          </ac:spMkLst>
        </pc:spChg>
        <pc:spChg chg="mod">
          <ac:chgData name="Chris Schwarz" userId="1853b1be617da52e" providerId="LiveId" clId="{48C4BCBD-F55B-42AC-8576-9C7F932FD1F9}" dt="2024-04-19T17:06:26.203" v="3195"/>
          <ac:spMkLst>
            <pc:docMk/>
            <pc:sldMk cId="3451750334" sldId="310"/>
            <ac:spMk id="8" creationId="{D1D90B70-F209-E0E0-949A-DCCB96757AFC}"/>
          </ac:spMkLst>
        </pc:spChg>
        <pc:spChg chg="add mod">
          <ac:chgData name="Chris Schwarz" userId="1853b1be617da52e" providerId="LiveId" clId="{48C4BCBD-F55B-42AC-8576-9C7F932FD1F9}" dt="2024-04-19T17:16:19.303" v="4153" actId="1036"/>
          <ac:spMkLst>
            <pc:docMk/>
            <pc:sldMk cId="3451750334" sldId="310"/>
            <ac:spMk id="9" creationId="{B0482EFE-0523-ADB3-D49A-6C6C4D68D6DA}"/>
          </ac:spMkLst>
        </pc:spChg>
        <pc:spChg chg="mod">
          <ac:chgData name="Chris Schwarz" userId="1853b1be617da52e" providerId="LiveId" clId="{48C4BCBD-F55B-42AC-8576-9C7F932FD1F9}" dt="2024-04-19T17:07:26.065" v="3297"/>
          <ac:spMkLst>
            <pc:docMk/>
            <pc:sldMk cId="3451750334" sldId="310"/>
            <ac:spMk id="11" creationId="{F585418B-F83A-B3B6-5A4F-D7F7AD297E75}"/>
          </ac:spMkLst>
        </pc:spChg>
        <pc:spChg chg="mod">
          <ac:chgData name="Chris Schwarz" userId="1853b1be617da52e" providerId="LiveId" clId="{48C4BCBD-F55B-42AC-8576-9C7F932FD1F9}" dt="2024-04-19T17:07:26.065" v="3297"/>
          <ac:spMkLst>
            <pc:docMk/>
            <pc:sldMk cId="3451750334" sldId="310"/>
            <ac:spMk id="12" creationId="{F04E3A12-5178-0878-9B86-E724DA71FC6E}"/>
          </ac:spMkLst>
        </pc:spChg>
        <pc:spChg chg="mod">
          <ac:chgData name="Chris Schwarz" userId="1853b1be617da52e" providerId="LiveId" clId="{48C4BCBD-F55B-42AC-8576-9C7F932FD1F9}" dt="2024-04-19T17:07:26.065" v="3297"/>
          <ac:spMkLst>
            <pc:docMk/>
            <pc:sldMk cId="3451750334" sldId="310"/>
            <ac:spMk id="13" creationId="{69690EE5-AE17-834F-2A93-1265DABE0CBA}"/>
          </ac:spMkLst>
        </pc:spChg>
        <pc:spChg chg="add mod">
          <ac:chgData name="Chris Schwarz" userId="1853b1be617da52e" providerId="LiveId" clId="{48C4BCBD-F55B-42AC-8576-9C7F932FD1F9}" dt="2024-04-19T17:16:19.303" v="4153" actId="1036"/>
          <ac:spMkLst>
            <pc:docMk/>
            <pc:sldMk cId="3451750334" sldId="310"/>
            <ac:spMk id="14" creationId="{258FB9BB-DB0D-6C12-9F62-46D4F04711FF}"/>
          </ac:spMkLst>
        </pc:spChg>
        <pc:spChg chg="mod">
          <ac:chgData name="Chris Schwarz" userId="1853b1be617da52e" providerId="LiveId" clId="{48C4BCBD-F55B-42AC-8576-9C7F932FD1F9}" dt="2024-04-19T17:08:38.788" v="3440"/>
          <ac:spMkLst>
            <pc:docMk/>
            <pc:sldMk cId="3451750334" sldId="310"/>
            <ac:spMk id="16" creationId="{2847CCF4-345E-B94C-D31A-D9C893681094}"/>
          </ac:spMkLst>
        </pc:spChg>
        <pc:spChg chg="mod">
          <ac:chgData name="Chris Schwarz" userId="1853b1be617da52e" providerId="LiveId" clId="{48C4BCBD-F55B-42AC-8576-9C7F932FD1F9}" dt="2024-04-19T17:08:38.788" v="3440"/>
          <ac:spMkLst>
            <pc:docMk/>
            <pc:sldMk cId="3451750334" sldId="310"/>
            <ac:spMk id="17" creationId="{8ACDCB3E-FF93-8E42-8B9B-96D51C9EF81D}"/>
          </ac:spMkLst>
        </pc:spChg>
        <pc:spChg chg="mod">
          <ac:chgData name="Chris Schwarz" userId="1853b1be617da52e" providerId="LiveId" clId="{48C4BCBD-F55B-42AC-8576-9C7F932FD1F9}" dt="2024-04-19T17:08:38.788" v="3440"/>
          <ac:spMkLst>
            <pc:docMk/>
            <pc:sldMk cId="3451750334" sldId="310"/>
            <ac:spMk id="18" creationId="{AD0F78BE-5705-DDE5-3A16-25C31B12DC2D}"/>
          </ac:spMkLst>
        </pc:spChg>
        <pc:spChg chg="add mod">
          <ac:chgData name="Chris Schwarz" userId="1853b1be617da52e" providerId="LiveId" clId="{48C4BCBD-F55B-42AC-8576-9C7F932FD1F9}" dt="2024-04-19T17:08:38.788" v="3440"/>
          <ac:spMkLst>
            <pc:docMk/>
            <pc:sldMk cId="3451750334" sldId="310"/>
            <ac:spMk id="19" creationId="{89966E55-829E-09E5-DF92-06E24C137AA2}"/>
          </ac:spMkLst>
        </pc:spChg>
        <pc:spChg chg="mod">
          <ac:chgData name="Chris Schwarz" userId="1853b1be617da52e" providerId="LiveId" clId="{48C4BCBD-F55B-42AC-8576-9C7F932FD1F9}" dt="2024-04-19T17:08:44.918" v="3443"/>
          <ac:spMkLst>
            <pc:docMk/>
            <pc:sldMk cId="3451750334" sldId="310"/>
            <ac:spMk id="21" creationId="{87D47FF0-0843-4BA5-53E0-8EED228E7DC0}"/>
          </ac:spMkLst>
        </pc:spChg>
        <pc:spChg chg="mod">
          <ac:chgData name="Chris Schwarz" userId="1853b1be617da52e" providerId="LiveId" clId="{48C4BCBD-F55B-42AC-8576-9C7F932FD1F9}" dt="2024-04-19T17:08:44.918" v="3443"/>
          <ac:spMkLst>
            <pc:docMk/>
            <pc:sldMk cId="3451750334" sldId="310"/>
            <ac:spMk id="22" creationId="{E745D8A0-9EF0-1BEC-DF46-6F578B82EE4A}"/>
          </ac:spMkLst>
        </pc:spChg>
        <pc:spChg chg="mod">
          <ac:chgData name="Chris Schwarz" userId="1853b1be617da52e" providerId="LiveId" clId="{48C4BCBD-F55B-42AC-8576-9C7F932FD1F9}" dt="2024-04-19T17:08:44.918" v="3443"/>
          <ac:spMkLst>
            <pc:docMk/>
            <pc:sldMk cId="3451750334" sldId="310"/>
            <ac:spMk id="23" creationId="{92166A67-C329-15E0-059D-5903F54CB231}"/>
          </ac:spMkLst>
        </pc:spChg>
        <pc:spChg chg="add mod">
          <ac:chgData name="Chris Schwarz" userId="1853b1be617da52e" providerId="LiveId" clId="{48C4BCBD-F55B-42AC-8576-9C7F932FD1F9}" dt="2024-04-19T17:16:19.303" v="4153" actId="1036"/>
          <ac:spMkLst>
            <pc:docMk/>
            <pc:sldMk cId="3451750334" sldId="310"/>
            <ac:spMk id="24" creationId="{609EC0B5-C95B-7DE1-E59B-FB94D7514D79}"/>
          </ac:spMkLst>
        </pc:spChg>
        <pc:spChg chg="mod">
          <ac:chgData name="Chris Schwarz" userId="1853b1be617da52e" providerId="LiveId" clId="{48C4BCBD-F55B-42AC-8576-9C7F932FD1F9}" dt="2024-04-19T17:09:05.661" v="3500"/>
          <ac:spMkLst>
            <pc:docMk/>
            <pc:sldMk cId="3451750334" sldId="310"/>
            <ac:spMk id="26" creationId="{1F740826-26AB-D7EB-825D-640CB03695F8}"/>
          </ac:spMkLst>
        </pc:spChg>
        <pc:spChg chg="mod">
          <ac:chgData name="Chris Schwarz" userId="1853b1be617da52e" providerId="LiveId" clId="{48C4BCBD-F55B-42AC-8576-9C7F932FD1F9}" dt="2024-04-19T17:09:05.661" v="3500"/>
          <ac:spMkLst>
            <pc:docMk/>
            <pc:sldMk cId="3451750334" sldId="310"/>
            <ac:spMk id="27" creationId="{C56D26AC-5C89-3D1B-328C-43BEA2516E2E}"/>
          </ac:spMkLst>
        </pc:spChg>
        <pc:spChg chg="mod">
          <ac:chgData name="Chris Schwarz" userId="1853b1be617da52e" providerId="LiveId" clId="{48C4BCBD-F55B-42AC-8576-9C7F932FD1F9}" dt="2024-04-19T17:09:05.661" v="3500"/>
          <ac:spMkLst>
            <pc:docMk/>
            <pc:sldMk cId="3451750334" sldId="310"/>
            <ac:spMk id="28" creationId="{5519919D-B8E4-0D0B-53E6-FB9DFA87AAD6}"/>
          </ac:spMkLst>
        </pc:spChg>
        <pc:spChg chg="add mod">
          <ac:chgData name="Chris Schwarz" userId="1853b1be617da52e" providerId="LiveId" clId="{48C4BCBD-F55B-42AC-8576-9C7F932FD1F9}" dt="2024-04-19T17:16:19.303" v="4153" actId="1036"/>
          <ac:spMkLst>
            <pc:docMk/>
            <pc:sldMk cId="3451750334" sldId="310"/>
            <ac:spMk id="29" creationId="{0EFBDC86-E0D8-CA9B-0D5E-020463DFFBBF}"/>
          </ac:spMkLst>
        </pc:spChg>
        <pc:spChg chg="mod">
          <ac:chgData name="Chris Schwarz" userId="1853b1be617da52e" providerId="LiveId" clId="{48C4BCBD-F55B-42AC-8576-9C7F932FD1F9}" dt="2024-04-19T17:15:34.817" v="4051"/>
          <ac:spMkLst>
            <pc:docMk/>
            <pc:sldMk cId="3451750334" sldId="310"/>
            <ac:spMk id="31" creationId="{E68FF28B-0D9C-0EFF-A02E-D8455CD8A72C}"/>
          </ac:spMkLst>
        </pc:spChg>
        <pc:spChg chg="mod">
          <ac:chgData name="Chris Schwarz" userId="1853b1be617da52e" providerId="LiveId" clId="{48C4BCBD-F55B-42AC-8576-9C7F932FD1F9}" dt="2024-04-19T17:15:34.817" v="4051"/>
          <ac:spMkLst>
            <pc:docMk/>
            <pc:sldMk cId="3451750334" sldId="310"/>
            <ac:spMk id="32" creationId="{87A55A02-A1C0-C314-7C17-CA64BE169DDA}"/>
          </ac:spMkLst>
        </pc:spChg>
        <pc:spChg chg="mod">
          <ac:chgData name="Chris Schwarz" userId="1853b1be617da52e" providerId="LiveId" clId="{48C4BCBD-F55B-42AC-8576-9C7F932FD1F9}" dt="2024-04-19T17:15:34.817" v="4051"/>
          <ac:spMkLst>
            <pc:docMk/>
            <pc:sldMk cId="3451750334" sldId="310"/>
            <ac:spMk id="33" creationId="{CF98F9B6-77FA-CB17-D63D-1EDC84008757}"/>
          </ac:spMkLst>
        </pc:spChg>
        <pc:spChg chg="add mod">
          <ac:chgData name="Chris Schwarz" userId="1853b1be617da52e" providerId="LiveId" clId="{48C4BCBD-F55B-42AC-8576-9C7F932FD1F9}" dt="2024-04-19T17:16:19.303" v="4153" actId="1036"/>
          <ac:spMkLst>
            <pc:docMk/>
            <pc:sldMk cId="3451750334" sldId="310"/>
            <ac:spMk id="34" creationId="{7AB967D7-3289-248C-4985-E82C752C38F8}"/>
          </ac:spMkLst>
        </pc:spChg>
        <pc:grpChg chg="add mod">
          <ac:chgData name="Chris Schwarz" userId="1853b1be617da52e" providerId="LiveId" clId="{48C4BCBD-F55B-42AC-8576-9C7F932FD1F9}" dt="2024-04-19T17:16:19.303" v="4153" actId="1036"/>
          <ac:grpSpMkLst>
            <pc:docMk/>
            <pc:sldMk cId="3451750334" sldId="310"/>
            <ac:grpSpMk id="5" creationId="{FEC16FE0-D3F0-3B61-437A-23183A5E6357}"/>
          </ac:grpSpMkLst>
        </pc:grpChg>
        <pc:grpChg chg="add mod">
          <ac:chgData name="Chris Schwarz" userId="1853b1be617da52e" providerId="LiveId" clId="{48C4BCBD-F55B-42AC-8576-9C7F932FD1F9}" dt="2024-04-19T17:16:19.303" v="4153" actId="1036"/>
          <ac:grpSpMkLst>
            <pc:docMk/>
            <pc:sldMk cId="3451750334" sldId="310"/>
            <ac:grpSpMk id="10" creationId="{29778C24-8305-E57B-9A14-39FDC1F99C13}"/>
          </ac:grpSpMkLst>
        </pc:grpChg>
        <pc:grpChg chg="add mod">
          <ac:chgData name="Chris Schwarz" userId="1853b1be617da52e" providerId="LiveId" clId="{48C4BCBD-F55B-42AC-8576-9C7F932FD1F9}" dt="2024-04-19T17:08:38.788" v="3440"/>
          <ac:grpSpMkLst>
            <pc:docMk/>
            <pc:sldMk cId="3451750334" sldId="310"/>
            <ac:grpSpMk id="15" creationId="{79970EB0-6D2A-84EF-F412-0671F7350C36}"/>
          </ac:grpSpMkLst>
        </pc:grpChg>
        <pc:grpChg chg="add mod">
          <ac:chgData name="Chris Schwarz" userId="1853b1be617da52e" providerId="LiveId" clId="{48C4BCBD-F55B-42AC-8576-9C7F932FD1F9}" dt="2024-04-19T17:16:19.303" v="4153" actId="1036"/>
          <ac:grpSpMkLst>
            <pc:docMk/>
            <pc:sldMk cId="3451750334" sldId="310"/>
            <ac:grpSpMk id="20" creationId="{F05D81F6-50A9-FCA9-C2BB-FEE86BBF2B38}"/>
          </ac:grpSpMkLst>
        </pc:grpChg>
        <pc:grpChg chg="add mod">
          <ac:chgData name="Chris Schwarz" userId="1853b1be617da52e" providerId="LiveId" clId="{48C4BCBD-F55B-42AC-8576-9C7F932FD1F9}" dt="2024-04-19T17:16:19.303" v="4153" actId="1036"/>
          <ac:grpSpMkLst>
            <pc:docMk/>
            <pc:sldMk cId="3451750334" sldId="310"/>
            <ac:grpSpMk id="25" creationId="{149960AF-DDA1-1370-780B-C6DE8467FBC9}"/>
          </ac:grpSpMkLst>
        </pc:grpChg>
        <pc:grpChg chg="add mod">
          <ac:chgData name="Chris Schwarz" userId="1853b1be617da52e" providerId="LiveId" clId="{48C4BCBD-F55B-42AC-8576-9C7F932FD1F9}" dt="2024-04-19T17:16:28.425" v="4163" actId="1037"/>
          <ac:grpSpMkLst>
            <pc:docMk/>
            <pc:sldMk cId="3451750334" sldId="310"/>
            <ac:grpSpMk id="30" creationId="{64674BE2-9522-7E70-9CA9-C0A7C0C5B859}"/>
          </ac:grpSpMkLst>
        </pc:grpChg>
      </pc:sldChg>
      <pc:sldMasterChg chg="delSldLayout">
        <pc:chgData name="Chris Schwarz" userId="1853b1be617da52e" providerId="LiveId" clId="{48C4BCBD-F55B-42AC-8576-9C7F932FD1F9}" dt="2024-04-18T19:53:25.461" v="127" actId="47"/>
        <pc:sldMasterMkLst>
          <pc:docMk/>
          <pc:sldMasterMk cId="0" sldId="2147483670"/>
        </pc:sldMasterMkLst>
        <pc:sldLayoutChg chg="del">
          <pc:chgData name="Chris Schwarz" userId="1853b1be617da52e" providerId="LiveId" clId="{48C4BCBD-F55B-42AC-8576-9C7F932FD1F9}" dt="2024-04-18T19:53:25.461" v="127" actId="47"/>
          <pc:sldLayoutMkLst>
            <pc:docMk/>
            <pc:sldMasterMk cId="0" sldId="2147483670"/>
            <pc:sldLayoutMk cId="0" sldId="2147483651"/>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52"/>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53"/>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54"/>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56"/>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57"/>
          </pc:sldLayoutMkLst>
        </pc:sldLayoutChg>
        <pc:sldLayoutChg chg="del">
          <pc:chgData name="Chris Schwarz" userId="1853b1be617da52e" providerId="LiveId" clId="{48C4BCBD-F55B-42AC-8576-9C7F932FD1F9}" dt="2024-04-18T19:53:06.368" v="124" actId="47"/>
          <pc:sldLayoutMkLst>
            <pc:docMk/>
            <pc:sldMasterMk cId="0" sldId="2147483670"/>
            <pc:sldLayoutMk cId="0" sldId="2147483659"/>
          </pc:sldLayoutMkLst>
        </pc:sldLayoutChg>
        <pc:sldLayoutChg chg="del">
          <pc:chgData name="Chris Schwarz" userId="1853b1be617da52e" providerId="LiveId" clId="{48C4BCBD-F55B-42AC-8576-9C7F932FD1F9}" dt="2024-04-18T19:53:12.124" v="126" actId="47"/>
          <pc:sldLayoutMkLst>
            <pc:docMk/>
            <pc:sldMasterMk cId="0" sldId="2147483670"/>
            <pc:sldLayoutMk cId="0" sldId="2147483660"/>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62"/>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63"/>
          </pc:sldLayoutMkLst>
        </pc:sldLayoutChg>
        <pc:sldLayoutChg chg="del">
          <pc:chgData name="Chris Schwarz" userId="1853b1be617da52e" providerId="LiveId" clId="{48C4BCBD-F55B-42AC-8576-9C7F932FD1F9}" dt="2024-04-18T19:53:25.461" v="127" actId="47"/>
          <pc:sldLayoutMkLst>
            <pc:docMk/>
            <pc:sldMasterMk cId="0" sldId="2147483670"/>
            <pc:sldLayoutMk cId="0" sldId="2147483664"/>
          </pc:sldLayoutMkLst>
        </pc:sldLayoutChg>
      </pc:sldMasterChg>
      <pc:sldMasterChg chg="del delSldLayout">
        <pc:chgData name="Chris Schwarz" userId="1853b1be617da52e" providerId="LiveId" clId="{48C4BCBD-F55B-42AC-8576-9C7F932FD1F9}" dt="2024-04-18T19:53:03.411" v="122" actId="47"/>
        <pc:sldMasterMkLst>
          <pc:docMk/>
          <pc:sldMasterMk cId="0" sldId="2147483671"/>
        </pc:sldMasterMkLst>
        <pc:sldLayoutChg chg="del">
          <pc:chgData name="Chris Schwarz" userId="1853b1be617da52e" providerId="LiveId" clId="{48C4BCBD-F55B-42AC-8576-9C7F932FD1F9}" dt="2024-04-18T19:53:03.411" v="122" actId="47"/>
          <pc:sldLayoutMkLst>
            <pc:docMk/>
            <pc:sldMasterMk cId="0" sldId="2147483671"/>
            <pc:sldLayoutMk cId="0" sldId="2147483668"/>
          </pc:sldLayoutMkLst>
        </pc:sldLayoutChg>
        <pc:sldLayoutChg chg="del">
          <pc:chgData name="Chris Schwarz" userId="1853b1be617da52e" providerId="LiveId" clId="{48C4BCBD-F55B-42AC-8576-9C7F932FD1F9}" dt="2024-04-18T19:52:58.078" v="121" actId="47"/>
          <pc:sldLayoutMkLst>
            <pc:docMk/>
            <pc:sldMasterMk cId="0" sldId="2147483671"/>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761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86f9111b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86f9111b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0" name="Google Shape;10;p2"/>
          <p:cNvGrpSpPr/>
          <p:nvPr/>
        </p:nvGrpSpPr>
        <p:grpSpPr>
          <a:xfrm>
            <a:off x="-538768" y="-736350"/>
            <a:ext cx="3259529" cy="6987829"/>
            <a:chOff x="-538768" y="-736350"/>
            <a:chExt cx="3259529" cy="6987829"/>
          </a:xfrm>
        </p:grpSpPr>
        <p:pic>
          <p:nvPicPr>
            <p:cNvPr id="11" name="Google Shape;11;p2"/>
            <p:cNvPicPr preferRelativeResize="0"/>
            <p:nvPr/>
          </p:nvPicPr>
          <p:blipFill>
            <a:blip r:embed="rId3">
              <a:alphaModFix/>
            </a:blip>
            <a:stretch>
              <a:fillRect/>
            </a:stretch>
          </p:blipFill>
          <p:spPr>
            <a:xfrm>
              <a:off x="-538768" y="4181546"/>
              <a:ext cx="2503982" cy="2069934"/>
            </a:xfrm>
            <a:prstGeom prst="rect">
              <a:avLst/>
            </a:prstGeom>
            <a:noFill/>
            <a:ln>
              <a:noFill/>
            </a:ln>
          </p:spPr>
        </p:pic>
        <p:pic>
          <p:nvPicPr>
            <p:cNvPr id="12" name="Google Shape;12;p2"/>
            <p:cNvPicPr preferRelativeResize="0"/>
            <p:nvPr/>
          </p:nvPicPr>
          <p:blipFill>
            <a:blip r:embed="rId4">
              <a:alphaModFix/>
            </a:blip>
            <a:stretch>
              <a:fillRect/>
            </a:stretch>
          </p:blipFill>
          <p:spPr>
            <a:xfrm flipH="1">
              <a:off x="-192841" y="-736350"/>
              <a:ext cx="2913603" cy="1546426"/>
            </a:xfrm>
            <a:prstGeom prst="rect">
              <a:avLst/>
            </a:prstGeom>
            <a:noFill/>
            <a:ln>
              <a:noFill/>
            </a:ln>
          </p:spPr>
        </p:pic>
      </p:grpSp>
      <p:sp>
        <p:nvSpPr>
          <p:cNvPr id="13" name="Google Shape;13;p2"/>
          <p:cNvSpPr txBox="1">
            <a:spLocks noGrp="1"/>
          </p:cNvSpPr>
          <p:nvPr>
            <p:ph type="ctrTitle"/>
          </p:nvPr>
        </p:nvSpPr>
        <p:spPr>
          <a:xfrm>
            <a:off x="911150" y="768100"/>
            <a:ext cx="5065500" cy="2267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911150" y="3453800"/>
            <a:ext cx="3032400" cy="74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3" cy="5143501"/>
          </a:xfrm>
          <a:prstGeom prst="rect">
            <a:avLst/>
          </a:prstGeom>
          <a:noFill/>
          <a:ln>
            <a:noFill/>
          </a:ln>
        </p:spPr>
      </p:pic>
      <p:sp>
        <p:nvSpPr>
          <p:cNvPr id="17" name="Google Shape;17;p3"/>
          <p:cNvSpPr txBox="1">
            <a:spLocks noGrp="1"/>
          </p:cNvSpPr>
          <p:nvPr>
            <p:ph type="title"/>
          </p:nvPr>
        </p:nvSpPr>
        <p:spPr>
          <a:xfrm>
            <a:off x="1291500" y="1892400"/>
            <a:ext cx="52116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291500" y="8257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a:spLocks noGrp="1"/>
          </p:cNvSpPr>
          <p:nvPr>
            <p:ph type="subTitle" idx="1"/>
          </p:nvPr>
        </p:nvSpPr>
        <p:spPr>
          <a:xfrm>
            <a:off x="1291500" y="3554550"/>
            <a:ext cx="5211600" cy="65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 name="Google Shape;20;p3"/>
          <p:cNvGrpSpPr/>
          <p:nvPr/>
        </p:nvGrpSpPr>
        <p:grpSpPr>
          <a:xfrm>
            <a:off x="-1332458" y="-736350"/>
            <a:ext cx="10591194" cy="6449115"/>
            <a:chOff x="-1332458" y="-736350"/>
            <a:chExt cx="10591194" cy="6449115"/>
          </a:xfrm>
        </p:grpSpPr>
        <p:pic>
          <p:nvPicPr>
            <p:cNvPr id="21" name="Google Shape;21;p3"/>
            <p:cNvPicPr preferRelativeResize="0"/>
            <p:nvPr/>
          </p:nvPicPr>
          <p:blipFill>
            <a:blip r:embed="rId3">
              <a:alphaModFix/>
            </a:blip>
            <a:stretch>
              <a:fillRect/>
            </a:stretch>
          </p:blipFill>
          <p:spPr>
            <a:xfrm flipH="1">
              <a:off x="6345134" y="-736350"/>
              <a:ext cx="2913603" cy="1546426"/>
            </a:xfrm>
            <a:prstGeom prst="rect">
              <a:avLst/>
            </a:prstGeom>
            <a:noFill/>
            <a:ln>
              <a:noFill/>
            </a:ln>
          </p:spPr>
        </p:pic>
        <p:grpSp>
          <p:nvGrpSpPr>
            <p:cNvPr id="22" name="Google Shape;22;p3"/>
            <p:cNvGrpSpPr/>
            <p:nvPr/>
          </p:nvGrpSpPr>
          <p:grpSpPr>
            <a:xfrm>
              <a:off x="-1332458" y="-373612"/>
              <a:ext cx="3158162" cy="6086377"/>
              <a:chOff x="-1332458" y="-373612"/>
              <a:chExt cx="3158162" cy="6086377"/>
            </a:xfrm>
          </p:grpSpPr>
          <p:pic>
            <p:nvPicPr>
              <p:cNvPr id="23" name="Google Shape;23;p3"/>
              <p:cNvPicPr preferRelativeResize="0"/>
              <p:nvPr/>
            </p:nvPicPr>
            <p:blipFill>
              <a:blip r:embed="rId4">
                <a:alphaModFix/>
              </a:blip>
              <a:stretch>
                <a:fillRect/>
              </a:stretch>
            </p:blipFill>
            <p:spPr>
              <a:xfrm rot="3188606">
                <a:off x="-1005367" y="3055243"/>
                <a:ext cx="2503979" cy="2069937"/>
              </a:xfrm>
              <a:prstGeom prst="rect">
                <a:avLst/>
              </a:prstGeom>
              <a:noFill/>
              <a:ln>
                <a:noFill/>
              </a:ln>
            </p:spPr>
          </p:pic>
          <p:pic>
            <p:nvPicPr>
              <p:cNvPr id="24" name="Google Shape;24;p3"/>
              <p:cNvPicPr preferRelativeResize="0"/>
              <p:nvPr/>
            </p:nvPicPr>
            <p:blipFill>
              <a:blip r:embed="rId5">
                <a:alphaModFix/>
              </a:blip>
              <a:stretch>
                <a:fillRect/>
              </a:stretch>
            </p:blipFill>
            <p:spPr>
              <a:xfrm>
                <a:off x="-381300" y="-373612"/>
                <a:ext cx="1573251" cy="1546426"/>
              </a:xfrm>
              <a:prstGeom prst="rect">
                <a:avLst/>
              </a:prstGeom>
              <a:noFill/>
              <a:ln>
                <a:noFill/>
              </a:ln>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a:off x="0" y="0"/>
            <a:ext cx="9144003" cy="5143501"/>
          </a:xfrm>
          <a:prstGeom prst="rect">
            <a:avLst/>
          </a:prstGeom>
          <a:noFill/>
          <a:ln>
            <a:noFill/>
          </a:ln>
        </p:spPr>
      </p:pic>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9" name="Google Shape;29;p4"/>
          <p:cNvGrpSpPr/>
          <p:nvPr/>
        </p:nvGrpSpPr>
        <p:grpSpPr>
          <a:xfrm>
            <a:off x="-853250" y="-1383747"/>
            <a:ext cx="11058653" cy="6280911"/>
            <a:chOff x="-853250" y="-1383747"/>
            <a:chExt cx="11058653" cy="6280911"/>
          </a:xfrm>
        </p:grpSpPr>
        <p:pic>
          <p:nvPicPr>
            <p:cNvPr id="30" name="Google Shape;30;p4"/>
            <p:cNvPicPr preferRelativeResize="0"/>
            <p:nvPr/>
          </p:nvPicPr>
          <p:blipFill>
            <a:blip r:embed="rId3">
              <a:alphaModFix/>
            </a:blip>
            <a:stretch>
              <a:fillRect/>
            </a:stretch>
          </p:blipFill>
          <p:spPr>
            <a:xfrm rot="-2444432">
              <a:off x="7329356" y="-817454"/>
              <a:ext cx="2503984" cy="2069932"/>
            </a:xfrm>
            <a:prstGeom prst="rect">
              <a:avLst/>
            </a:prstGeom>
            <a:noFill/>
            <a:ln>
              <a:noFill/>
            </a:ln>
          </p:spPr>
        </p:pic>
        <p:pic>
          <p:nvPicPr>
            <p:cNvPr id="31" name="Google Shape;31;p4"/>
            <p:cNvPicPr preferRelativeResize="0"/>
            <p:nvPr/>
          </p:nvPicPr>
          <p:blipFill>
            <a:blip r:embed="rId4">
              <a:alphaModFix/>
            </a:blip>
            <a:stretch>
              <a:fillRect/>
            </a:stretch>
          </p:blipFill>
          <p:spPr>
            <a:xfrm>
              <a:off x="-853250" y="3350738"/>
              <a:ext cx="1573251" cy="154642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 name="Google Shape;62;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9"/>
          <p:cNvSpPr txBox="1">
            <a:spLocks noGrp="1"/>
          </p:cNvSpPr>
          <p:nvPr>
            <p:ph type="subTitle" idx="1"/>
          </p:nvPr>
        </p:nvSpPr>
        <p:spPr>
          <a:xfrm>
            <a:off x="4731476" y="1247825"/>
            <a:ext cx="3699300" cy="31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9"/>
          <p:cNvSpPr txBox="1">
            <a:spLocks noGrp="1"/>
          </p:cNvSpPr>
          <p:nvPr>
            <p:ph type="subTitle" idx="2"/>
          </p:nvPr>
        </p:nvSpPr>
        <p:spPr>
          <a:xfrm>
            <a:off x="870175" y="1247825"/>
            <a:ext cx="3699300" cy="31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a:off x="-757562" y="1549150"/>
            <a:ext cx="10205678" cy="4604901"/>
            <a:chOff x="-757562" y="1549150"/>
            <a:chExt cx="10205678" cy="4604901"/>
          </a:xfrm>
        </p:grpSpPr>
        <p:pic>
          <p:nvPicPr>
            <p:cNvPr id="66" name="Google Shape;66;p9"/>
            <p:cNvPicPr preferRelativeResize="0"/>
            <p:nvPr/>
          </p:nvPicPr>
          <p:blipFill>
            <a:blip r:embed="rId3">
              <a:alphaModFix/>
            </a:blip>
            <a:stretch>
              <a:fillRect/>
            </a:stretch>
          </p:blipFill>
          <p:spPr>
            <a:xfrm>
              <a:off x="6896032" y="3953726"/>
              <a:ext cx="2552083" cy="2200325"/>
            </a:xfrm>
            <a:prstGeom prst="rect">
              <a:avLst/>
            </a:prstGeom>
            <a:noFill/>
            <a:ln>
              <a:noFill/>
            </a:ln>
          </p:spPr>
        </p:pic>
        <p:pic>
          <p:nvPicPr>
            <p:cNvPr id="67" name="Google Shape;67;p9"/>
            <p:cNvPicPr preferRelativeResize="0"/>
            <p:nvPr/>
          </p:nvPicPr>
          <p:blipFill>
            <a:blip r:embed="rId4">
              <a:alphaModFix/>
            </a:blip>
            <a:stretch>
              <a:fillRect/>
            </a:stretch>
          </p:blipFill>
          <p:spPr>
            <a:xfrm rot="5400000">
              <a:off x="-770975" y="1562563"/>
              <a:ext cx="1573251" cy="1546426"/>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47"/>
        <p:cNvGrpSpPr/>
        <p:nvPr/>
      </p:nvGrpSpPr>
      <p:grpSpPr>
        <a:xfrm>
          <a:off x="0" y="0"/>
          <a:ext cx="0" cy="0"/>
          <a:chOff x="0" y="0"/>
          <a:chExt cx="0" cy="0"/>
        </a:xfrm>
      </p:grpSpPr>
      <p:pic>
        <p:nvPicPr>
          <p:cNvPr id="148" name="Google Shape;148;p19"/>
          <p:cNvPicPr preferRelativeResize="0"/>
          <p:nvPr/>
        </p:nvPicPr>
        <p:blipFill>
          <a:blip r:embed="rId2">
            <a:alphaModFix/>
          </a:blip>
          <a:stretch>
            <a:fillRect/>
          </a:stretch>
        </p:blipFill>
        <p:spPr>
          <a:xfrm>
            <a:off x="0" y="0"/>
            <a:ext cx="9144003" cy="5143501"/>
          </a:xfrm>
          <a:prstGeom prst="rect">
            <a:avLst/>
          </a:prstGeom>
          <a:noFill/>
          <a:ln>
            <a:noFill/>
          </a:ln>
        </p:spPr>
      </p:pic>
      <p:sp>
        <p:nvSpPr>
          <p:cNvPr id="149" name="Google Shape;149;p19"/>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0" name="Google Shape;150;p19"/>
          <p:cNvSpPr txBox="1">
            <a:spLocks noGrp="1"/>
          </p:cNvSpPr>
          <p:nvPr>
            <p:ph type="subTitle" idx="1"/>
          </p:nvPr>
        </p:nvSpPr>
        <p:spPr>
          <a:xfrm>
            <a:off x="2347900" y="1736225"/>
            <a:ext cx="4448100" cy="12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9"/>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hlink"/>
                </a:solidFill>
                <a:latin typeface="DM Sans"/>
                <a:ea typeface="DM Sans"/>
                <a:cs typeface="DM Sans"/>
                <a:sym typeface="DM Sans"/>
                <a:hlinkClick r:id="rId3"/>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2"/>
        <p:cNvGrpSpPr/>
        <p:nvPr/>
      </p:nvGrpSpPr>
      <p:grpSpPr>
        <a:xfrm>
          <a:off x="0" y="0"/>
          <a:ext cx="0" cy="0"/>
          <a:chOff x="0" y="0"/>
          <a:chExt cx="0" cy="0"/>
        </a:xfrm>
      </p:grpSpPr>
      <p:pic>
        <p:nvPicPr>
          <p:cNvPr id="153" name="Google Shape;153;p20"/>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54" name="Google Shape;154;p20"/>
          <p:cNvGrpSpPr/>
          <p:nvPr/>
        </p:nvGrpSpPr>
        <p:grpSpPr>
          <a:xfrm rot="10800000" flipH="1">
            <a:off x="-217275" y="-410725"/>
            <a:ext cx="9761876" cy="5842824"/>
            <a:chOff x="-217275" y="-410725"/>
            <a:chExt cx="9761876" cy="5842824"/>
          </a:xfrm>
        </p:grpSpPr>
        <p:pic>
          <p:nvPicPr>
            <p:cNvPr id="155" name="Google Shape;155;p20"/>
            <p:cNvPicPr preferRelativeResize="0"/>
            <p:nvPr/>
          </p:nvPicPr>
          <p:blipFill>
            <a:blip r:embed="rId3">
              <a:alphaModFix/>
            </a:blip>
            <a:stretch>
              <a:fillRect/>
            </a:stretch>
          </p:blipFill>
          <p:spPr>
            <a:xfrm>
              <a:off x="7971350" y="-410725"/>
              <a:ext cx="1573251" cy="1546426"/>
            </a:xfrm>
            <a:prstGeom prst="rect">
              <a:avLst/>
            </a:prstGeom>
            <a:noFill/>
            <a:ln>
              <a:noFill/>
            </a:ln>
          </p:spPr>
        </p:pic>
        <p:pic>
          <p:nvPicPr>
            <p:cNvPr id="156" name="Google Shape;156;p20"/>
            <p:cNvPicPr preferRelativeResize="0"/>
            <p:nvPr/>
          </p:nvPicPr>
          <p:blipFill>
            <a:blip r:embed="rId3">
              <a:alphaModFix/>
            </a:blip>
            <a:stretch>
              <a:fillRect/>
            </a:stretch>
          </p:blipFill>
          <p:spPr>
            <a:xfrm>
              <a:off x="-217275" y="4183475"/>
              <a:ext cx="1270299" cy="1248624"/>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
        <p:cNvGrpSpPr/>
        <p:nvPr/>
      </p:nvGrpSpPr>
      <p:grpSpPr>
        <a:xfrm>
          <a:off x="0" y="0"/>
          <a:ext cx="0" cy="0"/>
          <a:chOff x="0" y="0"/>
          <a:chExt cx="0" cy="0"/>
        </a:xfrm>
      </p:grpSpPr>
      <p:pic>
        <p:nvPicPr>
          <p:cNvPr id="158" name="Google Shape;158;p21"/>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59" name="Google Shape;159;p21"/>
          <p:cNvGrpSpPr/>
          <p:nvPr/>
        </p:nvGrpSpPr>
        <p:grpSpPr>
          <a:xfrm flipH="1">
            <a:off x="7456942" y="-373612"/>
            <a:ext cx="3158162" cy="6086377"/>
            <a:chOff x="-1332458" y="-373612"/>
            <a:chExt cx="3158162" cy="6086377"/>
          </a:xfrm>
        </p:grpSpPr>
        <p:pic>
          <p:nvPicPr>
            <p:cNvPr id="160" name="Google Shape;160;p21"/>
            <p:cNvPicPr preferRelativeResize="0"/>
            <p:nvPr/>
          </p:nvPicPr>
          <p:blipFill>
            <a:blip r:embed="rId3">
              <a:alphaModFix/>
            </a:blip>
            <a:stretch>
              <a:fillRect/>
            </a:stretch>
          </p:blipFill>
          <p:spPr>
            <a:xfrm rot="3188606">
              <a:off x="-1005367" y="3055243"/>
              <a:ext cx="2503979" cy="2069937"/>
            </a:xfrm>
            <a:prstGeom prst="rect">
              <a:avLst/>
            </a:prstGeom>
            <a:noFill/>
            <a:ln>
              <a:noFill/>
            </a:ln>
          </p:spPr>
        </p:pic>
        <p:pic>
          <p:nvPicPr>
            <p:cNvPr id="161" name="Google Shape;161;p21"/>
            <p:cNvPicPr preferRelativeResize="0"/>
            <p:nvPr/>
          </p:nvPicPr>
          <p:blipFill>
            <a:blip r:embed="rId4">
              <a:alphaModFix/>
            </a:blip>
            <a:stretch>
              <a:fillRect/>
            </a:stretch>
          </p:blipFill>
          <p:spPr>
            <a:xfrm>
              <a:off x="-381300" y="-373612"/>
              <a:ext cx="1573251" cy="1546426"/>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41"/>
        <p:cNvGrpSpPr/>
        <p:nvPr/>
      </p:nvGrpSpPr>
      <p:grpSpPr>
        <a:xfrm>
          <a:off x="0" y="0"/>
          <a:ext cx="0" cy="0"/>
          <a:chOff x="0" y="0"/>
          <a:chExt cx="0" cy="0"/>
        </a:xfrm>
      </p:grpSpPr>
      <p:pic>
        <p:nvPicPr>
          <p:cNvPr id="142" name="Google Shape;142;p18"/>
          <p:cNvPicPr preferRelativeResize="0"/>
          <p:nvPr/>
        </p:nvPicPr>
        <p:blipFill>
          <a:blip r:embed="rId2">
            <a:alphaModFix/>
          </a:blip>
          <a:stretch>
            <a:fillRect/>
          </a:stretch>
        </p:blipFill>
        <p:spPr>
          <a:xfrm>
            <a:off x="0" y="0"/>
            <a:ext cx="9144003" cy="5143501"/>
          </a:xfrm>
          <a:prstGeom prst="rect">
            <a:avLst/>
          </a:prstGeom>
          <a:noFill/>
          <a:ln>
            <a:noFill/>
          </a:ln>
        </p:spPr>
      </p:pic>
      <p:sp>
        <p:nvSpPr>
          <p:cNvPr id="143" name="Google Shape;14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4" name="Google Shape;144;p18"/>
          <p:cNvGrpSpPr/>
          <p:nvPr/>
        </p:nvGrpSpPr>
        <p:grpSpPr>
          <a:xfrm>
            <a:off x="-217275" y="-410725"/>
            <a:ext cx="9761876" cy="5842824"/>
            <a:chOff x="-217275" y="-410725"/>
            <a:chExt cx="9761876" cy="5842824"/>
          </a:xfrm>
        </p:grpSpPr>
        <p:pic>
          <p:nvPicPr>
            <p:cNvPr id="145" name="Google Shape;145;p18"/>
            <p:cNvPicPr preferRelativeResize="0"/>
            <p:nvPr/>
          </p:nvPicPr>
          <p:blipFill>
            <a:blip r:embed="rId3">
              <a:alphaModFix/>
            </a:blip>
            <a:stretch>
              <a:fillRect/>
            </a:stretch>
          </p:blipFill>
          <p:spPr>
            <a:xfrm>
              <a:off x="7971350" y="-410725"/>
              <a:ext cx="1573251" cy="1546426"/>
            </a:xfrm>
            <a:prstGeom prst="rect">
              <a:avLst/>
            </a:prstGeom>
            <a:noFill/>
            <a:ln>
              <a:noFill/>
            </a:ln>
          </p:spPr>
        </p:pic>
        <p:pic>
          <p:nvPicPr>
            <p:cNvPr id="146" name="Google Shape;146;p18"/>
            <p:cNvPicPr preferRelativeResize="0"/>
            <p:nvPr/>
          </p:nvPicPr>
          <p:blipFill>
            <a:blip r:embed="rId3">
              <a:alphaModFix/>
            </a:blip>
            <a:stretch>
              <a:fillRect/>
            </a:stretch>
          </p:blipFill>
          <p:spPr>
            <a:xfrm>
              <a:off x="-217275" y="4183475"/>
              <a:ext cx="1270299" cy="1248624"/>
            </a:xfrm>
            <a:prstGeom prst="rect">
              <a:avLst/>
            </a:prstGeom>
            <a:noFill/>
            <a:ln>
              <a:noFill/>
            </a:ln>
          </p:spPr>
        </p:pic>
      </p:grpSp>
    </p:spTree>
    <p:extLst>
      <p:ext uri="{BB962C8B-B14F-4D97-AF65-F5344CB8AC3E}">
        <p14:creationId xmlns:p14="http://schemas.microsoft.com/office/powerpoint/2010/main" val="425736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ebo"/>
              <a:buNone/>
              <a:defRPr sz="2800" b="1">
                <a:solidFill>
                  <a:schemeClr val="dk1"/>
                </a:solidFill>
                <a:latin typeface="Heebo"/>
                <a:ea typeface="Heebo"/>
                <a:cs typeface="Heebo"/>
                <a:sym typeface="Heebo"/>
              </a:defRPr>
            </a:lvl1pPr>
            <a:lvl2pPr lvl="1"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2pPr>
            <a:lvl3pPr lvl="2"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3pPr>
            <a:lvl4pPr lvl="3"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4pPr>
            <a:lvl5pPr lvl="4"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5pPr>
            <a:lvl6pPr lvl="5"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6pPr>
            <a:lvl7pPr lvl="6"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7pPr>
            <a:lvl8pPr lvl="7"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8pPr>
            <a:lvl9pPr lvl="8"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5" r:id="rId6"/>
    <p:sldLayoutId id="2147483666" r:id="rId7"/>
    <p:sldLayoutId id="2147483667"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cschwarzjr1992@gmail.com" TargetMode="External"/><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ctrTitle"/>
          </p:nvPr>
        </p:nvSpPr>
        <p:spPr>
          <a:xfrm>
            <a:off x="911150" y="768100"/>
            <a:ext cx="5065500" cy="22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500" dirty="0" err="1"/>
              <a:t>Rockbuster</a:t>
            </a:r>
            <a:r>
              <a:rPr lang="en-US" sz="4500" dirty="0"/>
              <a:t> Analysis</a:t>
            </a:r>
            <a:endParaRPr lang="en-US" sz="2800" b="0" dirty="0"/>
          </a:p>
        </p:txBody>
      </p:sp>
      <p:sp>
        <p:nvSpPr>
          <p:cNvPr id="173" name="Google Shape;173;p25"/>
          <p:cNvSpPr txBox="1">
            <a:spLocks noGrp="1"/>
          </p:cNvSpPr>
          <p:nvPr>
            <p:ph type="subTitle" idx="1"/>
          </p:nvPr>
        </p:nvSpPr>
        <p:spPr>
          <a:xfrm>
            <a:off x="911150" y="3453800"/>
            <a:ext cx="3032400" cy="7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Chris Schwarz</a:t>
            </a:r>
          </a:p>
          <a:p>
            <a:pPr marL="0" lvl="0" indent="0" algn="l" rtl="0">
              <a:spcBef>
                <a:spcPts val="0"/>
              </a:spcBef>
              <a:spcAft>
                <a:spcPts val="0"/>
              </a:spcAft>
              <a:buNone/>
            </a:pPr>
            <a:r>
              <a:rPr lang="en" dirty="0"/>
              <a:t>Data Analyst</a:t>
            </a:r>
            <a:endParaRPr dirty="0"/>
          </a:p>
        </p:txBody>
      </p:sp>
      <p:cxnSp>
        <p:nvCxnSpPr>
          <p:cNvPr id="174" name="Google Shape;174;p25"/>
          <p:cNvCxnSpPr/>
          <p:nvPr/>
        </p:nvCxnSpPr>
        <p:spPr>
          <a:xfrm>
            <a:off x="984310" y="3239200"/>
            <a:ext cx="4923600" cy="0"/>
          </a:xfrm>
          <a:prstGeom prst="straightConnector1">
            <a:avLst/>
          </a:prstGeom>
          <a:noFill/>
          <a:ln w="28575" cap="flat" cmpd="sng">
            <a:solidFill>
              <a:schemeClr val="dk2"/>
            </a:solidFill>
            <a:prstDash val="solid"/>
            <a:round/>
            <a:headEnd type="none" w="med" len="med"/>
            <a:tailEnd type="none" w="med" len="med"/>
          </a:ln>
        </p:spPr>
      </p:cxnSp>
      <p:grpSp>
        <p:nvGrpSpPr>
          <p:cNvPr id="175" name="Google Shape;175;p25"/>
          <p:cNvGrpSpPr/>
          <p:nvPr/>
        </p:nvGrpSpPr>
        <p:grpSpPr>
          <a:xfrm>
            <a:off x="5752990" y="-762924"/>
            <a:ext cx="3904916" cy="6836500"/>
            <a:chOff x="5752990" y="-762924"/>
            <a:chExt cx="3904916" cy="6836500"/>
          </a:xfrm>
        </p:grpSpPr>
        <p:pic>
          <p:nvPicPr>
            <p:cNvPr id="176" name="Google Shape;176;p25"/>
            <p:cNvPicPr preferRelativeResize="0"/>
            <p:nvPr/>
          </p:nvPicPr>
          <p:blipFill>
            <a:blip r:embed="rId3">
              <a:alphaModFix/>
            </a:blip>
            <a:stretch>
              <a:fillRect/>
            </a:stretch>
          </p:blipFill>
          <p:spPr>
            <a:xfrm>
              <a:off x="5752990" y="-762924"/>
              <a:ext cx="3904916" cy="2200323"/>
            </a:xfrm>
            <a:prstGeom prst="rect">
              <a:avLst/>
            </a:prstGeom>
            <a:noFill/>
            <a:ln>
              <a:noFill/>
            </a:ln>
          </p:spPr>
        </p:pic>
        <p:pic>
          <p:nvPicPr>
            <p:cNvPr id="177" name="Google Shape;177;p25"/>
            <p:cNvPicPr preferRelativeResize="0"/>
            <p:nvPr/>
          </p:nvPicPr>
          <p:blipFill>
            <a:blip r:embed="rId4">
              <a:alphaModFix/>
            </a:blip>
            <a:stretch>
              <a:fillRect/>
            </a:stretch>
          </p:blipFill>
          <p:spPr>
            <a:xfrm>
              <a:off x="6731050" y="766050"/>
              <a:ext cx="2356402" cy="2943625"/>
            </a:xfrm>
            <a:prstGeom prst="rect">
              <a:avLst/>
            </a:prstGeom>
            <a:noFill/>
            <a:ln>
              <a:noFill/>
            </a:ln>
          </p:spPr>
        </p:pic>
        <p:pic>
          <p:nvPicPr>
            <p:cNvPr id="178" name="Google Shape;178;p25"/>
            <p:cNvPicPr preferRelativeResize="0"/>
            <p:nvPr/>
          </p:nvPicPr>
          <p:blipFill>
            <a:blip r:embed="rId5">
              <a:alphaModFix/>
            </a:blip>
            <a:stretch>
              <a:fillRect/>
            </a:stretch>
          </p:blipFill>
          <p:spPr>
            <a:xfrm>
              <a:off x="6005682" y="3873251"/>
              <a:ext cx="2552083" cy="2200325"/>
            </a:xfrm>
            <a:prstGeom prst="rect">
              <a:avLst/>
            </a:prstGeom>
            <a:noFill/>
            <a:ln>
              <a:noFill/>
            </a:ln>
          </p:spPr>
        </p:pic>
        <p:pic>
          <p:nvPicPr>
            <p:cNvPr id="179" name="Google Shape;179;p25"/>
            <p:cNvPicPr preferRelativeResize="0"/>
            <p:nvPr/>
          </p:nvPicPr>
          <p:blipFill>
            <a:blip r:embed="rId6">
              <a:alphaModFix/>
            </a:blip>
            <a:stretch>
              <a:fillRect/>
            </a:stretch>
          </p:blipFill>
          <p:spPr>
            <a:xfrm>
              <a:off x="7937850" y="2817638"/>
              <a:ext cx="1573251" cy="1546426"/>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52193AE-A2E7-2B42-5666-49AB59FF85B1}"/>
              </a:ext>
            </a:extLst>
          </p:cNvPr>
          <p:cNvGraphicFramePr>
            <a:graphicFrameLocks noGrp="1"/>
          </p:cNvGraphicFramePr>
          <p:nvPr>
            <p:extLst>
              <p:ext uri="{D42A27DB-BD31-4B8C-83A1-F6EECF244321}">
                <p14:modId xmlns:p14="http://schemas.microsoft.com/office/powerpoint/2010/main" val="1264590000"/>
              </p:ext>
            </p:extLst>
          </p:nvPr>
        </p:nvGraphicFramePr>
        <p:xfrm>
          <a:off x="1696387" y="652224"/>
          <a:ext cx="5176602" cy="4266424"/>
        </p:xfrm>
        <a:graphic>
          <a:graphicData uri="http://schemas.openxmlformats.org/drawingml/2006/table">
            <a:tbl>
              <a:tblPr firstRow="1" bandRow="1">
                <a:tableStyleId>{33B31F72-FFBB-4B34-87A6-322DA21AC21E}</a:tableStyleId>
              </a:tblPr>
              <a:tblGrid>
                <a:gridCol w="1725534">
                  <a:extLst>
                    <a:ext uri="{9D8B030D-6E8A-4147-A177-3AD203B41FA5}">
                      <a16:colId xmlns:a16="http://schemas.microsoft.com/office/drawing/2014/main" val="489830549"/>
                    </a:ext>
                  </a:extLst>
                </a:gridCol>
                <a:gridCol w="1725534">
                  <a:extLst>
                    <a:ext uri="{9D8B030D-6E8A-4147-A177-3AD203B41FA5}">
                      <a16:colId xmlns:a16="http://schemas.microsoft.com/office/drawing/2014/main" val="2951284992"/>
                    </a:ext>
                  </a:extLst>
                </a:gridCol>
                <a:gridCol w="1725534">
                  <a:extLst>
                    <a:ext uri="{9D8B030D-6E8A-4147-A177-3AD203B41FA5}">
                      <a16:colId xmlns:a16="http://schemas.microsoft.com/office/drawing/2014/main" val="3036256743"/>
                    </a:ext>
                  </a:extLst>
                </a:gridCol>
              </a:tblGrid>
              <a:tr h="471907">
                <a:tc>
                  <a:txBody>
                    <a:bodyPr/>
                    <a:lstStyle/>
                    <a:p>
                      <a:pPr algn="ctr"/>
                      <a:r>
                        <a:rPr lang="en-US" b="1" u="sng" dirty="0">
                          <a:solidFill>
                            <a:schemeClr val="accent6"/>
                          </a:solidFill>
                        </a:rPr>
                        <a:t>Customer</a:t>
                      </a:r>
                    </a:p>
                  </a:txBody>
                  <a:tcPr/>
                </a:tc>
                <a:tc>
                  <a:txBody>
                    <a:bodyPr/>
                    <a:lstStyle/>
                    <a:p>
                      <a:pPr algn="ctr"/>
                      <a:r>
                        <a:rPr lang="en-US" b="1" u="sng" dirty="0">
                          <a:solidFill>
                            <a:schemeClr val="accent6"/>
                          </a:solidFill>
                        </a:rPr>
                        <a:t>Location</a:t>
                      </a:r>
                    </a:p>
                  </a:txBody>
                  <a:tcPr/>
                </a:tc>
                <a:tc>
                  <a:txBody>
                    <a:bodyPr/>
                    <a:lstStyle/>
                    <a:p>
                      <a:pPr algn="ctr"/>
                      <a:r>
                        <a:rPr lang="en-US" b="1" u="sng" dirty="0">
                          <a:solidFill>
                            <a:schemeClr val="accent6"/>
                          </a:solidFill>
                        </a:rPr>
                        <a:t>Total Amount Paid</a:t>
                      </a:r>
                    </a:p>
                  </a:txBody>
                  <a:tcPr/>
                </a:tc>
                <a:extLst>
                  <a:ext uri="{0D108BD9-81ED-4DB2-BD59-A6C34878D82A}">
                    <a16:rowId xmlns:a16="http://schemas.microsoft.com/office/drawing/2014/main" val="3649214234"/>
                  </a:ext>
                </a:extLst>
              </a:tr>
              <a:tr h="338993">
                <a:tc>
                  <a:txBody>
                    <a:bodyPr/>
                    <a:lstStyle/>
                    <a:p>
                      <a:pPr algn="ctr"/>
                      <a:r>
                        <a:rPr lang="en-US" dirty="0">
                          <a:solidFill>
                            <a:schemeClr val="accent6"/>
                          </a:solidFill>
                        </a:rPr>
                        <a:t>Customer #1</a:t>
                      </a:r>
                    </a:p>
                  </a:txBody>
                  <a:tcPr/>
                </a:tc>
                <a:tc>
                  <a:txBody>
                    <a:bodyPr/>
                    <a:lstStyle/>
                    <a:p>
                      <a:pPr algn="ctr"/>
                      <a:r>
                        <a:rPr lang="en-US" dirty="0">
                          <a:solidFill>
                            <a:schemeClr val="accent6"/>
                          </a:solidFill>
                        </a:rPr>
                        <a:t>Ambattur, India</a:t>
                      </a:r>
                    </a:p>
                  </a:txBody>
                  <a:tcPr/>
                </a:tc>
                <a:tc>
                  <a:txBody>
                    <a:bodyPr/>
                    <a:lstStyle/>
                    <a:p>
                      <a:pPr algn="ctr"/>
                      <a:r>
                        <a:rPr lang="en-US" dirty="0">
                          <a:solidFill>
                            <a:schemeClr val="accent6"/>
                          </a:solidFill>
                        </a:rPr>
                        <a:t>$111.76</a:t>
                      </a:r>
                    </a:p>
                  </a:txBody>
                  <a:tcPr/>
                </a:tc>
                <a:extLst>
                  <a:ext uri="{0D108BD9-81ED-4DB2-BD59-A6C34878D82A}">
                    <a16:rowId xmlns:a16="http://schemas.microsoft.com/office/drawing/2014/main" val="2380685738"/>
                  </a:ext>
                </a:extLst>
              </a:tr>
              <a:tr h="338993">
                <a:tc>
                  <a:txBody>
                    <a:bodyPr/>
                    <a:lstStyle/>
                    <a:p>
                      <a:pPr algn="ctr"/>
                      <a:r>
                        <a:rPr lang="en-US" dirty="0">
                          <a:solidFill>
                            <a:schemeClr val="accent6"/>
                          </a:solidFill>
                        </a:rPr>
                        <a:t>Customer #2</a:t>
                      </a:r>
                    </a:p>
                  </a:txBody>
                  <a:tcPr/>
                </a:tc>
                <a:tc>
                  <a:txBody>
                    <a:bodyPr/>
                    <a:lstStyle/>
                    <a:p>
                      <a:pPr algn="ctr"/>
                      <a:r>
                        <a:rPr lang="en-US" dirty="0" err="1">
                          <a:solidFill>
                            <a:schemeClr val="accent6"/>
                          </a:solidFill>
                        </a:rPr>
                        <a:t>Shanwei</a:t>
                      </a:r>
                      <a:r>
                        <a:rPr lang="en-US" dirty="0">
                          <a:solidFill>
                            <a:schemeClr val="accent6"/>
                          </a:solidFill>
                        </a:rPr>
                        <a:t>, China</a:t>
                      </a:r>
                    </a:p>
                  </a:txBody>
                  <a:tcPr/>
                </a:tc>
                <a:tc>
                  <a:txBody>
                    <a:bodyPr/>
                    <a:lstStyle/>
                    <a:p>
                      <a:pPr algn="ctr"/>
                      <a:r>
                        <a:rPr lang="en-US" dirty="0">
                          <a:solidFill>
                            <a:schemeClr val="accent6"/>
                          </a:solidFill>
                        </a:rPr>
                        <a:t>$109.71</a:t>
                      </a:r>
                    </a:p>
                  </a:txBody>
                  <a:tcPr/>
                </a:tc>
                <a:extLst>
                  <a:ext uri="{0D108BD9-81ED-4DB2-BD59-A6C34878D82A}">
                    <a16:rowId xmlns:a16="http://schemas.microsoft.com/office/drawing/2014/main" val="3345193375"/>
                  </a:ext>
                </a:extLst>
              </a:tr>
              <a:tr h="338993">
                <a:tc>
                  <a:txBody>
                    <a:bodyPr/>
                    <a:lstStyle/>
                    <a:p>
                      <a:pPr algn="ctr"/>
                      <a:r>
                        <a:rPr lang="en-US" dirty="0">
                          <a:solidFill>
                            <a:schemeClr val="accent6"/>
                          </a:solidFill>
                        </a:rPr>
                        <a:t>Customer #3</a:t>
                      </a:r>
                    </a:p>
                  </a:txBody>
                  <a:tcPr/>
                </a:tc>
                <a:tc>
                  <a:txBody>
                    <a:bodyPr/>
                    <a:lstStyle/>
                    <a:p>
                      <a:pPr algn="ctr"/>
                      <a:r>
                        <a:rPr lang="en-US" dirty="0">
                          <a:solidFill>
                            <a:schemeClr val="accent6"/>
                          </a:solidFill>
                        </a:rPr>
                        <a:t>Iwaki, Japan</a:t>
                      </a:r>
                    </a:p>
                  </a:txBody>
                  <a:tcPr/>
                </a:tc>
                <a:tc>
                  <a:txBody>
                    <a:bodyPr/>
                    <a:lstStyle/>
                    <a:p>
                      <a:pPr algn="ctr"/>
                      <a:r>
                        <a:rPr lang="en-US" dirty="0">
                          <a:solidFill>
                            <a:schemeClr val="accent6"/>
                          </a:solidFill>
                        </a:rPr>
                        <a:t>$106.77</a:t>
                      </a:r>
                    </a:p>
                  </a:txBody>
                  <a:tcPr/>
                </a:tc>
                <a:extLst>
                  <a:ext uri="{0D108BD9-81ED-4DB2-BD59-A6C34878D82A}">
                    <a16:rowId xmlns:a16="http://schemas.microsoft.com/office/drawing/2014/main" val="1017865943"/>
                  </a:ext>
                </a:extLst>
              </a:tr>
              <a:tr h="338993">
                <a:tc>
                  <a:txBody>
                    <a:bodyPr/>
                    <a:lstStyle/>
                    <a:p>
                      <a:pPr algn="ctr"/>
                      <a:r>
                        <a:rPr lang="en-US" dirty="0">
                          <a:solidFill>
                            <a:schemeClr val="accent6"/>
                          </a:solidFill>
                        </a:rPr>
                        <a:t>Customer #4</a:t>
                      </a:r>
                    </a:p>
                  </a:txBody>
                  <a:tcPr/>
                </a:tc>
                <a:tc>
                  <a:txBody>
                    <a:bodyPr/>
                    <a:lstStyle/>
                    <a:p>
                      <a:pPr algn="ctr"/>
                      <a:r>
                        <a:rPr lang="en-US" dirty="0" err="1">
                          <a:solidFill>
                            <a:schemeClr val="accent6"/>
                          </a:solidFill>
                        </a:rPr>
                        <a:t>Acua</a:t>
                      </a:r>
                      <a:r>
                        <a:rPr lang="en-US" dirty="0">
                          <a:solidFill>
                            <a:schemeClr val="accent6"/>
                          </a:solidFill>
                        </a:rPr>
                        <a:t>, Mexico</a:t>
                      </a:r>
                    </a:p>
                  </a:txBody>
                  <a:tcPr/>
                </a:tc>
                <a:tc>
                  <a:txBody>
                    <a:bodyPr/>
                    <a:lstStyle/>
                    <a:p>
                      <a:pPr algn="ctr"/>
                      <a:r>
                        <a:rPr lang="en-US" dirty="0">
                          <a:solidFill>
                            <a:schemeClr val="accent6"/>
                          </a:solidFill>
                        </a:rPr>
                        <a:t>$100.77</a:t>
                      </a:r>
                    </a:p>
                  </a:txBody>
                  <a:tcPr/>
                </a:tc>
                <a:extLst>
                  <a:ext uri="{0D108BD9-81ED-4DB2-BD59-A6C34878D82A}">
                    <a16:rowId xmlns:a16="http://schemas.microsoft.com/office/drawing/2014/main" val="4232572085"/>
                  </a:ext>
                </a:extLst>
              </a:tr>
              <a:tr h="285730">
                <a:tc>
                  <a:txBody>
                    <a:bodyPr/>
                    <a:lstStyle/>
                    <a:p>
                      <a:pPr algn="ctr"/>
                      <a:r>
                        <a:rPr lang="en-US" dirty="0">
                          <a:solidFill>
                            <a:schemeClr val="accent6"/>
                          </a:solidFill>
                        </a:rPr>
                        <a:t>Customer #5</a:t>
                      </a:r>
                    </a:p>
                  </a:txBody>
                  <a:tcPr/>
                </a:tc>
                <a:tc>
                  <a:txBody>
                    <a:bodyPr/>
                    <a:lstStyle/>
                    <a:p>
                      <a:pPr algn="ctr"/>
                      <a:r>
                        <a:rPr lang="en-US" dirty="0">
                          <a:solidFill>
                            <a:schemeClr val="accent6"/>
                          </a:solidFill>
                        </a:rPr>
                        <a:t>Aurora, United States</a:t>
                      </a:r>
                    </a:p>
                  </a:txBody>
                  <a:tcPr/>
                </a:tc>
                <a:tc>
                  <a:txBody>
                    <a:bodyPr/>
                    <a:lstStyle/>
                    <a:p>
                      <a:pPr algn="ctr"/>
                      <a:r>
                        <a:rPr lang="en-US" dirty="0">
                          <a:solidFill>
                            <a:schemeClr val="accent6"/>
                          </a:solidFill>
                        </a:rPr>
                        <a:t>$98.76</a:t>
                      </a:r>
                    </a:p>
                  </a:txBody>
                  <a:tcPr/>
                </a:tc>
                <a:extLst>
                  <a:ext uri="{0D108BD9-81ED-4DB2-BD59-A6C34878D82A}">
                    <a16:rowId xmlns:a16="http://schemas.microsoft.com/office/drawing/2014/main" val="188856457"/>
                  </a:ext>
                </a:extLst>
              </a:tr>
              <a:tr h="338993">
                <a:tc>
                  <a:txBody>
                    <a:bodyPr/>
                    <a:lstStyle/>
                    <a:p>
                      <a:pPr algn="ctr"/>
                      <a:r>
                        <a:rPr lang="en-US" dirty="0">
                          <a:solidFill>
                            <a:schemeClr val="accent6"/>
                          </a:solidFill>
                        </a:rPr>
                        <a:t>Customer #6</a:t>
                      </a:r>
                    </a:p>
                  </a:txBody>
                  <a:tcPr/>
                </a:tc>
                <a:tc>
                  <a:txBody>
                    <a:bodyPr/>
                    <a:lstStyle/>
                    <a:p>
                      <a:pPr algn="ctr"/>
                      <a:r>
                        <a:rPr lang="en-US" dirty="0">
                          <a:solidFill>
                            <a:schemeClr val="accent6"/>
                          </a:solidFill>
                        </a:rPr>
                        <a:t>Citrus Heights, United States</a:t>
                      </a:r>
                    </a:p>
                  </a:txBody>
                  <a:tcPr/>
                </a:tc>
                <a:tc>
                  <a:txBody>
                    <a:bodyPr/>
                    <a:lstStyle/>
                    <a:p>
                      <a:pPr algn="ctr"/>
                      <a:r>
                        <a:rPr lang="en-US" dirty="0">
                          <a:solidFill>
                            <a:schemeClr val="accent6"/>
                          </a:solidFill>
                        </a:rPr>
                        <a:t>$96.77</a:t>
                      </a:r>
                    </a:p>
                  </a:txBody>
                  <a:tcPr/>
                </a:tc>
                <a:extLst>
                  <a:ext uri="{0D108BD9-81ED-4DB2-BD59-A6C34878D82A}">
                    <a16:rowId xmlns:a16="http://schemas.microsoft.com/office/drawing/2014/main" val="4194459575"/>
                  </a:ext>
                </a:extLst>
              </a:tr>
              <a:tr h="338993">
                <a:tc>
                  <a:txBody>
                    <a:bodyPr/>
                    <a:lstStyle/>
                    <a:p>
                      <a:pPr algn="ctr"/>
                      <a:r>
                        <a:rPr lang="en-US" dirty="0">
                          <a:solidFill>
                            <a:schemeClr val="accent6"/>
                          </a:solidFill>
                        </a:rPr>
                        <a:t>Customer #7</a:t>
                      </a:r>
                    </a:p>
                  </a:txBody>
                  <a:tcPr/>
                </a:tc>
                <a:tc>
                  <a:txBody>
                    <a:bodyPr/>
                    <a:lstStyle/>
                    <a:p>
                      <a:pPr algn="ctr"/>
                      <a:r>
                        <a:rPr lang="en-US" dirty="0">
                          <a:solidFill>
                            <a:schemeClr val="accent6"/>
                          </a:solidFill>
                        </a:rPr>
                        <a:t>So Leopoldo, Brazil</a:t>
                      </a:r>
                    </a:p>
                  </a:txBody>
                  <a:tcPr/>
                </a:tc>
                <a:tc>
                  <a:txBody>
                    <a:bodyPr/>
                    <a:lstStyle/>
                    <a:p>
                      <a:pPr algn="ctr"/>
                      <a:r>
                        <a:rPr lang="en-US" dirty="0">
                          <a:solidFill>
                            <a:schemeClr val="accent6"/>
                          </a:solidFill>
                        </a:rPr>
                        <a:t>$93.79</a:t>
                      </a:r>
                    </a:p>
                  </a:txBody>
                  <a:tcPr/>
                </a:tc>
                <a:extLst>
                  <a:ext uri="{0D108BD9-81ED-4DB2-BD59-A6C34878D82A}">
                    <a16:rowId xmlns:a16="http://schemas.microsoft.com/office/drawing/2014/main" val="149171612"/>
                  </a:ext>
                </a:extLst>
              </a:tr>
              <a:tr h="338993">
                <a:tc>
                  <a:txBody>
                    <a:bodyPr/>
                    <a:lstStyle/>
                    <a:p>
                      <a:pPr algn="ctr"/>
                      <a:r>
                        <a:rPr lang="en-US" dirty="0">
                          <a:solidFill>
                            <a:schemeClr val="accent6"/>
                          </a:solidFill>
                        </a:rPr>
                        <a:t>Customer #8</a:t>
                      </a:r>
                    </a:p>
                  </a:txBody>
                  <a:tcPr/>
                </a:tc>
                <a:tc>
                  <a:txBody>
                    <a:bodyPr/>
                    <a:lstStyle/>
                    <a:p>
                      <a:pPr algn="ctr"/>
                      <a:r>
                        <a:rPr lang="en-US" dirty="0">
                          <a:solidFill>
                            <a:schemeClr val="accent6"/>
                          </a:solidFill>
                        </a:rPr>
                        <a:t>Tianjin, China</a:t>
                      </a:r>
                    </a:p>
                  </a:txBody>
                  <a:tcPr/>
                </a:tc>
                <a:tc>
                  <a:txBody>
                    <a:bodyPr/>
                    <a:lstStyle/>
                    <a:p>
                      <a:pPr algn="ctr"/>
                      <a:r>
                        <a:rPr lang="en-US" dirty="0">
                          <a:solidFill>
                            <a:schemeClr val="accent6"/>
                          </a:solidFill>
                        </a:rPr>
                        <a:t>$88.81</a:t>
                      </a:r>
                    </a:p>
                  </a:txBody>
                  <a:tcPr/>
                </a:tc>
                <a:extLst>
                  <a:ext uri="{0D108BD9-81ED-4DB2-BD59-A6C34878D82A}">
                    <a16:rowId xmlns:a16="http://schemas.microsoft.com/office/drawing/2014/main" val="2374262501"/>
                  </a:ext>
                </a:extLst>
              </a:tr>
              <a:tr h="338993">
                <a:tc>
                  <a:txBody>
                    <a:bodyPr/>
                    <a:lstStyle/>
                    <a:p>
                      <a:pPr algn="ctr"/>
                      <a:r>
                        <a:rPr lang="en-US" dirty="0">
                          <a:solidFill>
                            <a:schemeClr val="accent6"/>
                          </a:solidFill>
                        </a:rPr>
                        <a:t>Customer #9</a:t>
                      </a:r>
                    </a:p>
                  </a:txBody>
                  <a:tcPr/>
                </a:tc>
                <a:tc>
                  <a:txBody>
                    <a:bodyPr/>
                    <a:lstStyle/>
                    <a:p>
                      <a:pPr algn="ctr"/>
                      <a:r>
                        <a:rPr lang="en-US" dirty="0" err="1">
                          <a:solidFill>
                            <a:schemeClr val="accent6"/>
                          </a:solidFill>
                        </a:rPr>
                        <a:t>Cianjur</a:t>
                      </a:r>
                      <a:r>
                        <a:rPr lang="en-US" dirty="0">
                          <a:solidFill>
                            <a:schemeClr val="accent6"/>
                          </a:solidFill>
                        </a:rPr>
                        <a:t>, Indonesia</a:t>
                      </a:r>
                    </a:p>
                  </a:txBody>
                  <a:tcPr/>
                </a:tc>
                <a:tc>
                  <a:txBody>
                    <a:bodyPr/>
                    <a:lstStyle/>
                    <a:p>
                      <a:pPr algn="ctr"/>
                      <a:r>
                        <a:rPr lang="en-US" dirty="0">
                          <a:solidFill>
                            <a:schemeClr val="accent6"/>
                          </a:solidFill>
                        </a:rPr>
                        <a:t>$73.76</a:t>
                      </a:r>
                    </a:p>
                  </a:txBody>
                  <a:tcPr/>
                </a:tc>
                <a:extLst>
                  <a:ext uri="{0D108BD9-81ED-4DB2-BD59-A6C34878D82A}">
                    <a16:rowId xmlns:a16="http://schemas.microsoft.com/office/drawing/2014/main" val="345919596"/>
                  </a:ext>
                </a:extLst>
              </a:tr>
              <a:tr h="338993">
                <a:tc>
                  <a:txBody>
                    <a:bodyPr/>
                    <a:lstStyle/>
                    <a:p>
                      <a:pPr algn="ctr"/>
                      <a:r>
                        <a:rPr lang="en-US" dirty="0">
                          <a:solidFill>
                            <a:schemeClr val="accent6"/>
                          </a:solidFill>
                        </a:rPr>
                        <a:t>Customer #10</a:t>
                      </a:r>
                    </a:p>
                  </a:txBody>
                  <a:tcPr/>
                </a:tc>
                <a:tc>
                  <a:txBody>
                    <a:bodyPr/>
                    <a:lstStyle/>
                    <a:p>
                      <a:pPr algn="ctr"/>
                      <a:r>
                        <a:rPr lang="en-US" dirty="0" err="1">
                          <a:solidFill>
                            <a:schemeClr val="accent6"/>
                          </a:solidFill>
                        </a:rPr>
                        <a:t>Teboksary</a:t>
                      </a:r>
                      <a:r>
                        <a:rPr lang="en-US" dirty="0">
                          <a:solidFill>
                            <a:schemeClr val="accent6"/>
                          </a:solidFill>
                        </a:rPr>
                        <a:t>, Russia</a:t>
                      </a:r>
                    </a:p>
                  </a:txBody>
                  <a:tcPr/>
                </a:tc>
                <a:tc>
                  <a:txBody>
                    <a:bodyPr/>
                    <a:lstStyle/>
                    <a:p>
                      <a:pPr algn="ctr"/>
                      <a:r>
                        <a:rPr lang="en-US" dirty="0">
                          <a:solidFill>
                            <a:schemeClr val="accent6"/>
                          </a:solidFill>
                        </a:rPr>
                        <a:t>$63.79</a:t>
                      </a:r>
                    </a:p>
                  </a:txBody>
                  <a:tcPr/>
                </a:tc>
                <a:extLst>
                  <a:ext uri="{0D108BD9-81ED-4DB2-BD59-A6C34878D82A}">
                    <a16:rowId xmlns:a16="http://schemas.microsoft.com/office/drawing/2014/main" val="4221919024"/>
                  </a:ext>
                </a:extLst>
              </a:tr>
            </a:tbl>
          </a:graphicData>
        </a:graphic>
      </p:graphicFrame>
      <p:sp>
        <p:nvSpPr>
          <p:cNvPr id="6" name="TextBox 5">
            <a:extLst>
              <a:ext uri="{FF2B5EF4-FFF2-40B4-BE49-F238E27FC236}">
                <a16:creationId xmlns:a16="http://schemas.microsoft.com/office/drawing/2014/main" id="{6EF385C0-E83F-8A57-8568-270CA2D8BE73}"/>
              </a:ext>
            </a:extLst>
          </p:cNvPr>
          <p:cNvSpPr txBox="1"/>
          <p:nvPr/>
        </p:nvSpPr>
        <p:spPr>
          <a:xfrm>
            <a:off x="1086787" y="224852"/>
            <a:ext cx="7412636" cy="400110"/>
          </a:xfrm>
          <a:prstGeom prst="rect">
            <a:avLst/>
          </a:prstGeom>
          <a:noFill/>
        </p:spPr>
        <p:txBody>
          <a:bodyPr wrap="square" rtlCol="0">
            <a:spAutoFit/>
          </a:bodyPr>
          <a:lstStyle/>
          <a:p>
            <a:r>
              <a:rPr lang="en-US" sz="2000" dirty="0">
                <a:solidFill>
                  <a:schemeClr val="accent6"/>
                </a:solidFill>
              </a:rPr>
              <a:t>Where are customers with a high lifetime value located?</a:t>
            </a:r>
          </a:p>
        </p:txBody>
      </p:sp>
      <p:grpSp>
        <p:nvGrpSpPr>
          <p:cNvPr id="7" name="Google Shape;1056;p45">
            <a:extLst>
              <a:ext uri="{FF2B5EF4-FFF2-40B4-BE49-F238E27FC236}">
                <a16:creationId xmlns:a16="http://schemas.microsoft.com/office/drawing/2014/main" id="{B346FC35-F9A0-4DDD-6CD0-CAD9D67D6A73}"/>
              </a:ext>
            </a:extLst>
          </p:cNvPr>
          <p:cNvGrpSpPr/>
          <p:nvPr/>
        </p:nvGrpSpPr>
        <p:grpSpPr>
          <a:xfrm>
            <a:off x="194344" y="4002373"/>
            <a:ext cx="765026" cy="752229"/>
            <a:chOff x="5968789" y="4158039"/>
            <a:chExt cx="385274" cy="474111"/>
          </a:xfrm>
        </p:grpSpPr>
        <p:sp>
          <p:nvSpPr>
            <p:cNvPr id="8" name="Google Shape;1057;p45">
              <a:extLst>
                <a:ext uri="{FF2B5EF4-FFF2-40B4-BE49-F238E27FC236}">
                  <a16:creationId xmlns:a16="http://schemas.microsoft.com/office/drawing/2014/main" id="{B1BF7749-7C57-7B39-14CD-B895B952EE9E}"/>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 name="Google Shape;1058;p45">
              <a:extLst>
                <a:ext uri="{FF2B5EF4-FFF2-40B4-BE49-F238E27FC236}">
                  <a16:creationId xmlns:a16="http://schemas.microsoft.com/office/drawing/2014/main" id="{3E5D559D-C5EB-B6E1-100F-EEB99C4A8FD0}"/>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 name="Google Shape;1059;p45">
              <a:extLst>
                <a:ext uri="{FF2B5EF4-FFF2-40B4-BE49-F238E27FC236}">
                  <a16:creationId xmlns:a16="http://schemas.microsoft.com/office/drawing/2014/main" id="{EDDBAB5E-91A8-CFA8-EB3D-7838E652177D}"/>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07662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squares&#10;&#10;Description automatically generated with medium confidence">
            <a:extLst>
              <a:ext uri="{FF2B5EF4-FFF2-40B4-BE49-F238E27FC236}">
                <a16:creationId xmlns:a16="http://schemas.microsoft.com/office/drawing/2014/main" id="{E811E230-D554-39DE-4F4B-25C6B88D9206}"/>
              </a:ext>
            </a:extLst>
          </p:cNvPr>
          <p:cNvPicPr>
            <a:picLocks noChangeAspect="1"/>
          </p:cNvPicPr>
          <p:nvPr/>
        </p:nvPicPr>
        <p:blipFill>
          <a:blip r:embed="rId2"/>
          <a:stretch>
            <a:fillRect/>
          </a:stretch>
        </p:blipFill>
        <p:spPr>
          <a:xfrm>
            <a:off x="905420" y="649165"/>
            <a:ext cx="6994396" cy="4299463"/>
          </a:xfrm>
          <a:prstGeom prst="rect">
            <a:avLst/>
          </a:prstGeom>
        </p:spPr>
      </p:pic>
      <p:sp>
        <p:nvSpPr>
          <p:cNvPr id="4" name="TextBox 3">
            <a:extLst>
              <a:ext uri="{FF2B5EF4-FFF2-40B4-BE49-F238E27FC236}">
                <a16:creationId xmlns:a16="http://schemas.microsoft.com/office/drawing/2014/main" id="{B8C99D67-0DDE-A0FA-AD4A-A4CF672BCD13}"/>
              </a:ext>
            </a:extLst>
          </p:cNvPr>
          <p:cNvSpPr txBox="1"/>
          <p:nvPr/>
        </p:nvSpPr>
        <p:spPr>
          <a:xfrm>
            <a:off x="1071797" y="142407"/>
            <a:ext cx="6288373" cy="523220"/>
          </a:xfrm>
          <a:prstGeom prst="rect">
            <a:avLst/>
          </a:prstGeom>
          <a:noFill/>
        </p:spPr>
        <p:txBody>
          <a:bodyPr wrap="square" rtlCol="0">
            <a:spAutoFit/>
          </a:bodyPr>
          <a:lstStyle/>
          <a:p>
            <a:r>
              <a:rPr lang="en-US" sz="2800" b="1" dirty="0">
                <a:solidFill>
                  <a:schemeClr val="accent6"/>
                </a:solidFill>
                <a:latin typeface="DM Sans" pitchFamily="2" charset="0"/>
              </a:rPr>
              <a:t>Top 10 Countries by Revenue</a:t>
            </a:r>
          </a:p>
        </p:txBody>
      </p:sp>
    </p:spTree>
    <p:extLst>
      <p:ext uri="{BB962C8B-B14F-4D97-AF65-F5344CB8AC3E}">
        <p14:creationId xmlns:p14="http://schemas.microsoft.com/office/powerpoint/2010/main" val="345403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A673EF-EFDE-E858-ED17-6FED989632F9}"/>
              </a:ext>
            </a:extLst>
          </p:cNvPr>
          <p:cNvSpPr txBox="1"/>
          <p:nvPr/>
        </p:nvSpPr>
        <p:spPr>
          <a:xfrm>
            <a:off x="1094282" y="164892"/>
            <a:ext cx="5906125" cy="769441"/>
          </a:xfrm>
          <a:prstGeom prst="rect">
            <a:avLst/>
          </a:prstGeom>
          <a:noFill/>
        </p:spPr>
        <p:txBody>
          <a:bodyPr wrap="square" rtlCol="0">
            <a:spAutoFit/>
          </a:bodyPr>
          <a:lstStyle/>
          <a:p>
            <a:r>
              <a:rPr lang="en-US" sz="2800" dirty="0">
                <a:solidFill>
                  <a:schemeClr val="accent6"/>
                </a:solidFill>
              </a:rPr>
              <a:t>Do sales figures vary by region?</a:t>
            </a:r>
          </a:p>
          <a:p>
            <a:r>
              <a:rPr lang="en-US" sz="1600" dirty="0">
                <a:solidFill>
                  <a:schemeClr val="accent6"/>
                </a:solidFill>
              </a:rPr>
              <a:t>Total Revenue of China/India vs. Rest of World</a:t>
            </a:r>
          </a:p>
        </p:txBody>
      </p:sp>
      <p:pic>
        <p:nvPicPr>
          <p:cNvPr id="10" name="Picture 9">
            <a:extLst>
              <a:ext uri="{FF2B5EF4-FFF2-40B4-BE49-F238E27FC236}">
                <a16:creationId xmlns:a16="http://schemas.microsoft.com/office/drawing/2014/main" id="{CB59251D-10A1-A1DC-0E33-5C8FBA68ECE1}"/>
              </a:ext>
            </a:extLst>
          </p:cNvPr>
          <p:cNvPicPr>
            <a:picLocks noChangeAspect="1"/>
          </p:cNvPicPr>
          <p:nvPr/>
        </p:nvPicPr>
        <p:blipFill>
          <a:blip r:embed="rId2"/>
          <a:stretch>
            <a:fillRect/>
          </a:stretch>
        </p:blipFill>
        <p:spPr>
          <a:xfrm>
            <a:off x="1220808" y="934333"/>
            <a:ext cx="5593111" cy="4041863"/>
          </a:xfrm>
          <a:prstGeom prst="rect">
            <a:avLst/>
          </a:prstGeom>
        </p:spPr>
      </p:pic>
      <p:pic>
        <p:nvPicPr>
          <p:cNvPr id="11" name="Picture 10">
            <a:extLst>
              <a:ext uri="{FF2B5EF4-FFF2-40B4-BE49-F238E27FC236}">
                <a16:creationId xmlns:a16="http://schemas.microsoft.com/office/drawing/2014/main" id="{8D4A9BD2-C4F6-0B30-3BBB-6BC3D392B4DB}"/>
              </a:ext>
            </a:extLst>
          </p:cNvPr>
          <p:cNvPicPr>
            <a:picLocks noChangeAspect="1"/>
          </p:cNvPicPr>
          <p:nvPr/>
        </p:nvPicPr>
        <p:blipFill>
          <a:blip r:embed="rId3"/>
          <a:stretch>
            <a:fillRect/>
          </a:stretch>
        </p:blipFill>
        <p:spPr>
          <a:xfrm>
            <a:off x="5052949" y="4374058"/>
            <a:ext cx="1790950" cy="371527"/>
          </a:xfrm>
          <a:prstGeom prst="rect">
            <a:avLst/>
          </a:prstGeom>
        </p:spPr>
      </p:pic>
    </p:spTree>
    <p:extLst>
      <p:ext uri="{BB962C8B-B14F-4D97-AF65-F5344CB8AC3E}">
        <p14:creationId xmlns:p14="http://schemas.microsoft.com/office/powerpoint/2010/main" val="26102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6E8D-2857-7876-481E-5310DF89DAB2}"/>
              </a:ext>
            </a:extLst>
          </p:cNvPr>
          <p:cNvSpPr>
            <a:spLocks noGrp="1"/>
          </p:cNvSpPr>
          <p:nvPr>
            <p:ph type="title"/>
          </p:nvPr>
        </p:nvSpPr>
        <p:spPr>
          <a:xfrm>
            <a:off x="570098" y="250152"/>
            <a:ext cx="6055554" cy="664247"/>
          </a:xfrm>
        </p:spPr>
        <p:txBody>
          <a:bodyPr/>
          <a:lstStyle/>
          <a:p>
            <a:r>
              <a:rPr lang="en-US" sz="2400" dirty="0">
                <a:latin typeface="DM Sans" pitchFamily="2" charset="0"/>
              </a:rPr>
              <a:t>Top Selling Genres in India</a:t>
            </a:r>
          </a:p>
        </p:txBody>
      </p:sp>
      <p:grpSp>
        <p:nvGrpSpPr>
          <p:cNvPr id="13" name="Google Shape;1056;p45">
            <a:extLst>
              <a:ext uri="{FF2B5EF4-FFF2-40B4-BE49-F238E27FC236}">
                <a16:creationId xmlns:a16="http://schemas.microsoft.com/office/drawing/2014/main" id="{BCAC0D95-4B26-9CE3-65C7-1D8C2F306DA7}"/>
              </a:ext>
            </a:extLst>
          </p:cNvPr>
          <p:cNvGrpSpPr/>
          <p:nvPr/>
        </p:nvGrpSpPr>
        <p:grpSpPr>
          <a:xfrm>
            <a:off x="1603303" y="3847952"/>
            <a:ext cx="1415276" cy="1002935"/>
            <a:chOff x="5968789" y="4158039"/>
            <a:chExt cx="385274" cy="474111"/>
          </a:xfrm>
        </p:grpSpPr>
        <p:sp>
          <p:nvSpPr>
            <p:cNvPr id="14" name="Google Shape;1057;p45">
              <a:extLst>
                <a:ext uri="{FF2B5EF4-FFF2-40B4-BE49-F238E27FC236}">
                  <a16:creationId xmlns:a16="http://schemas.microsoft.com/office/drawing/2014/main" id="{8516CDEF-7E56-BC3A-C589-7D9F68FA4A2B}"/>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15" name="Google Shape;1058;p45">
              <a:extLst>
                <a:ext uri="{FF2B5EF4-FFF2-40B4-BE49-F238E27FC236}">
                  <a16:creationId xmlns:a16="http://schemas.microsoft.com/office/drawing/2014/main" id="{01DAB471-99C6-6B0A-2D92-C5E761F8E2D3}"/>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16" name="Google Shape;1059;p45">
              <a:extLst>
                <a:ext uri="{FF2B5EF4-FFF2-40B4-BE49-F238E27FC236}">
                  <a16:creationId xmlns:a16="http://schemas.microsoft.com/office/drawing/2014/main" id="{DACF27D3-64D6-B74C-DD18-1987DC394067}"/>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grpSp>
      <p:sp>
        <p:nvSpPr>
          <p:cNvPr id="17" name="TextBox 16">
            <a:extLst>
              <a:ext uri="{FF2B5EF4-FFF2-40B4-BE49-F238E27FC236}">
                <a16:creationId xmlns:a16="http://schemas.microsoft.com/office/drawing/2014/main" id="{4B048112-5889-0925-850E-CCF0415FC310}"/>
              </a:ext>
            </a:extLst>
          </p:cNvPr>
          <p:cNvSpPr txBox="1"/>
          <p:nvPr/>
        </p:nvSpPr>
        <p:spPr>
          <a:xfrm>
            <a:off x="2178264" y="4349419"/>
            <a:ext cx="1474427" cy="246221"/>
          </a:xfrm>
          <a:prstGeom prst="rect">
            <a:avLst/>
          </a:prstGeom>
          <a:noFill/>
        </p:spPr>
        <p:txBody>
          <a:bodyPr wrap="square" rtlCol="0">
            <a:spAutoFit/>
          </a:bodyPr>
          <a:lstStyle/>
          <a:p>
            <a:r>
              <a:rPr lang="en-US" sz="1000" b="1" dirty="0">
                <a:solidFill>
                  <a:schemeClr val="accent6"/>
                </a:solidFill>
                <a:latin typeface="DM Sans" pitchFamily="2" charset="0"/>
              </a:rPr>
              <a:t>#1 Genre</a:t>
            </a:r>
          </a:p>
        </p:txBody>
      </p:sp>
      <p:sp>
        <p:nvSpPr>
          <p:cNvPr id="18" name="TextBox 17">
            <a:extLst>
              <a:ext uri="{FF2B5EF4-FFF2-40B4-BE49-F238E27FC236}">
                <a16:creationId xmlns:a16="http://schemas.microsoft.com/office/drawing/2014/main" id="{E3E62D98-B2E2-4F54-2D5E-78DFDD9C35E1}"/>
              </a:ext>
            </a:extLst>
          </p:cNvPr>
          <p:cNvSpPr txBox="1"/>
          <p:nvPr/>
        </p:nvSpPr>
        <p:spPr>
          <a:xfrm>
            <a:off x="2290689" y="4524022"/>
            <a:ext cx="1474427" cy="400110"/>
          </a:xfrm>
          <a:prstGeom prst="rect">
            <a:avLst/>
          </a:prstGeom>
          <a:noFill/>
        </p:spPr>
        <p:txBody>
          <a:bodyPr wrap="square" rtlCol="0">
            <a:spAutoFit/>
          </a:bodyPr>
          <a:lstStyle/>
          <a:p>
            <a:r>
              <a:rPr lang="en-US" sz="1000" b="1" i="1" dirty="0">
                <a:solidFill>
                  <a:schemeClr val="accent6"/>
                </a:solidFill>
                <a:latin typeface="DM Sans" pitchFamily="2" charset="0"/>
              </a:rPr>
              <a:t>Sports</a:t>
            </a:r>
          </a:p>
          <a:p>
            <a:endParaRPr lang="en-US" sz="1000" b="1" i="1" dirty="0">
              <a:solidFill>
                <a:schemeClr val="accent6"/>
              </a:solidFill>
              <a:latin typeface="DM Sans" pitchFamily="2" charset="0"/>
            </a:endParaRPr>
          </a:p>
        </p:txBody>
      </p:sp>
      <p:grpSp>
        <p:nvGrpSpPr>
          <p:cNvPr id="25" name="Google Shape;1056;p45">
            <a:extLst>
              <a:ext uri="{FF2B5EF4-FFF2-40B4-BE49-F238E27FC236}">
                <a16:creationId xmlns:a16="http://schemas.microsoft.com/office/drawing/2014/main" id="{34E4AB87-3FBA-C0A2-1176-2CB986D0020F}"/>
              </a:ext>
            </a:extLst>
          </p:cNvPr>
          <p:cNvGrpSpPr/>
          <p:nvPr/>
        </p:nvGrpSpPr>
        <p:grpSpPr>
          <a:xfrm>
            <a:off x="3875604" y="3847953"/>
            <a:ext cx="1415276" cy="1002935"/>
            <a:chOff x="5968789" y="4158039"/>
            <a:chExt cx="385274" cy="474111"/>
          </a:xfrm>
        </p:grpSpPr>
        <p:sp>
          <p:nvSpPr>
            <p:cNvPr id="26" name="Google Shape;1057;p45">
              <a:extLst>
                <a:ext uri="{FF2B5EF4-FFF2-40B4-BE49-F238E27FC236}">
                  <a16:creationId xmlns:a16="http://schemas.microsoft.com/office/drawing/2014/main" id="{983BE6FE-43BF-4568-D2D2-2F82FEA77AD5}"/>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27" name="Google Shape;1058;p45">
              <a:extLst>
                <a:ext uri="{FF2B5EF4-FFF2-40B4-BE49-F238E27FC236}">
                  <a16:creationId xmlns:a16="http://schemas.microsoft.com/office/drawing/2014/main" id="{11D26AB2-087C-B61E-24AD-92583D0FD8EC}"/>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28" name="Google Shape;1059;p45">
              <a:extLst>
                <a:ext uri="{FF2B5EF4-FFF2-40B4-BE49-F238E27FC236}">
                  <a16:creationId xmlns:a16="http://schemas.microsoft.com/office/drawing/2014/main" id="{68C2B965-775F-D354-0486-586E19619ED9}"/>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grpSp>
      <p:sp>
        <p:nvSpPr>
          <p:cNvPr id="29" name="TextBox 28">
            <a:extLst>
              <a:ext uri="{FF2B5EF4-FFF2-40B4-BE49-F238E27FC236}">
                <a16:creationId xmlns:a16="http://schemas.microsoft.com/office/drawing/2014/main" id="{5AF3C094-E280-4962-C935-7E32C30358E4}"/>
              </a:ext>
            </a:extLst>
          </p:cNvPr>
          <p:cNvSpPr txBox="1"/>
          <p:nvPr/>
        </p:nvSpPr>
        <p:spPr>
          <a:xfrm>
            <a:off x="4450565" y="4349420"/>
            <a:ext cx="1474427" cy="246221"/>
          </a:xfrm>
          <a:prstGeom prst="rect">
            <a:avLst/>
          </a:prstGeom>
          <a:noFill/>
        </p:spPr>
        <p:txBody>
          <a:bodyPr wrap="square" rtlCol="0">
            <a:spAutoFit/>
          </a:bodyPr>
          <a:lstStyle/>
          <a:p>
            <a:r>
              <a:rPr lang="en-US" sz="1000" b="1" dirty="0">
                <a:solidFill>
                  <a:schemeClr val="accent6"/>
                </a:solidFill>
                <a:latin typeface="DM Sans" pitchFamily="2" charset="0"/>
              </a:rPr>
              <a:t>#2 Genre</a:t>
            </a:r>
          </a:p>
        </p:txBody>
      </p:sp>
      <p:sp>
        <p:nvSpPr>
          <p:cNvPr id="30" name="TextBox 29">
            <a:extLst>
              <a:ext uri="{FF2B5EF4-FFF2-40B4-BE49-F238E27FC236}">
                <a16:creationId xmlns:a16="http://schemas.microsoft.com/office/drawing/2014/main" id="{204C9BCE-1DC6-3CAB-E81F-B393071EC2AC}"/>
              </a:ext>
            </a:extLst>
          </p:cNvPr>
          <p:cNvSpPr txBox="1"/>
          <p:nvPr/>
        </p:nvSpPr>
        <p:spPr>
          <a:xfrm>
            <a:off x="4540505" y="4524023"/>
            <a:ext cx="1474427" cy="400110"/>
          </a:xfrm>
          <a:prstGeom prst="rect">
            <a:avLst/>
          </a:prstGeom>
          <a:noFill/>
        </p:spPr>
        <p:txBody>
          <a:bodyPr wrap="square" rtlCol="0">
            <a:spAutoFit/>
          </a:bodyPr>
          <a:lstStyle/>
          <a:p>
            <a:r>
              <a:rPr lang="en-US" sz="1000" b="1" i="1" dirty="0">
                <a:solidFill>
                  <a:schemeClr val="accent6"/>
                </a:solidFill>
                <a:latin typeface="DM Sans" pitchFamily="2" charset="0"/>
              </a:rPr>
              <a:t>Foreign</a:t>
            </a:r>
          </a:p>
          <a:p>
            <a:endParaRPr lang="en-US" sz="1000" b="1" i="1" dirty="0">
              <a:solidFill>
                <a:schemeClr val="accent6"/>
              </a:solidFill>
              <a:latin typeface="DM Sans" pitchFamily="2" charset="0"/>
            </a:endParaRPr>
          </a:p>
        </p:txBody>
      </p:sp>
      <p:grpSp>
        <p:nvGrpSpPr>
          <p:cNvPr id="31" name="Google Shape;1056;p45">
            <a:extLst>
              <a:ext uri="{FF2B5EF4-FFF2-40B4-BE49-F238E27FC236}">
                <a16:creationId xmlns:a16="http://schemas.microsoft.com/office/drawing/2014/main" id="{01839E47-5010-3C33-78C3-C598A787DE01}"/>
              </a:ext>
            </a:extLst>
          </p:cNvPr>
          <p:cNvGrpSpPr/>
          <p:nvPr/>
        </p:nvGrpSpPr>
        <p:grpSpPr>
          <a:xfrm>
            <a:off x="6258394" y="3847954"/>
            <a:ext cx="1415276" cy="1002935"/>
            <a:chOff x="5968789" y="4158039"/>
            <a:chExt cx="385274" cy="474111"/>
          </a:xfrm>
        </p:grpSpPr>
        <p:sp>
          <p:nvSpPr>
            <p:cNvPr id="32" name="Google Shape;1057;p45">
              <a:extLst>
                <a:ext uri="{FF2B5EF4-FFF2-40B4-BE49-F238E27FC236}">
                  <a16:creationId xmlns:a16="http://schemas.microsoft.com/office/drawing/2014/main" id="{D6F5D422-C02A-387F-A6E1-D38D9AFDE005}"/>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33" name="Google Shape;1058;p45">
              <a:extLst>
                <a:ext uri="{FF2B5EF4-FFF2-40B4-BE49-F238E27FC236}">
                  <a16:creationId xmlns:a16="http://schemas.microsoft.com/office/drawing/2014/main" id="{80D131D1-94D7-4897-535F-5DAE1C786A66}"/>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34" name="Google Shape;1059;p45">
              <a:extLst>
                <a:ext uri="{FF2B5EF4-FFF2-40B4-BE49-F238E27FC236}">
                  <a16:creationId xmlns:a16="http://schemas.microsoft.com/office/drawing/2014/main" id="{59EA4D33-5139-3220-8AB0-5DF82FAB13FD}"/>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grpSp>
      <p:sp>
        <p:nvSpPr>
          <p:cNvPr id="35" name="TextBox 34">
            <a:extLst>
              <a:ext uri="{FF2B5EF4-FFF2-40B4-BE49-F238E27FC236}">
                <a16:creationId xmlns:a16="http://schemas.microsoft.com/office/drawing/2014/main" id="{AC446733-14B7-7033-553B-224F6DB4A4AA}"/>
              </a:ext>
            </a:extLst>
          </p:cNvPr>
          <p:cNvSpPr txBox="1"/>
          <p:nvPr/>
        </p:nvSpPr>
        <p:spPr>
          <a:xfrm>
            <a:off x="6833355" y="4349421"/>
            <a:ext cx="1474427" cy="246221"/>
          </a:xfrm>
          <a:prstGeom prst="rect">
            <a:avLst/>
          </a:prstGeom>
          <a:noFill/>
        </p:spPr>
        <p:txBody>
          <a:bodyPr wrap="square" rtlCol="0">
            <a:spAutoFit/>
          </a:bodyPr>
          <a:lstStyle/>
          <a:p>
            <a:r>
              <a:rPr lang="en-US" sz="1000" b="1" dirty="0">
                <a:solidFill>
                  <a:schemeClr val="accent6"/>
                </a:solidFill>
                <a:latin typeface="DM Sans" pitchFamily="2" charset="0"/>
              </a:rPr>
              <a:t>#3 Genre</a:t>
            </a:r>
          </a:p>
        </p:txBody>
      </p:sp>
      <p:sp>
        <p:nvSpPr>
          <p:cNvPr id="36" name="TextBox 35">
            <a:extLst>
              <a:ext uri="{FF2B5EF4-FFF2-40B4-BE49-F238E27FC236}">
                <a16:creationId xmlns:a16="http://schemas.microsoft.com/office/drawing/2014/main" id="{259C24D6-0D4A-B8BC-9D0D-4E6E995AB58A}"/>
              </a:ext>
            </a:extLst>
          </p:cNvPr>
          <p:cNvSpPr txBox="1"/>
          <p:nvPr/>
        </p:nvSpPr>
        <p:spPr>
          <a:xfrm>
            <a:off x="6824031" y="4554802"/>
            <a:ext cx="1474427" cy="338554"/>
          </a:xfrm>
          <a:prstGeom prst="rect">
            <a:avLst/>
          </a:prstGeom>
          <a:noFill/>
        </p:spPr>
        <p:txBody>
          <a:bodyPr wrap="square" rtlCol="0">
            <a:spAutoFit/>
          </a:bodyPr>
          <a:lstStyle/>
          <a:p>
            <a:r>
              <a:rPr lang="en-US" sz="800" b="1" i="1" dirty="0">
                <a:solidFill>
                  <a:schemeClr val="accent6"/>
                </a:solidFill>
                <a:latin typeface="DM Sans" pitchFamily="2" charset="0"/>
              </a:rPr>
              <a:t>Documentary</a:t>
            </a:r>
          </a:p>
          <a:p>
            <a:endParaRPr lang="en-US" sz="800" b="1" i="1" dirty="0">
              <a:solidFill>
                <a:schemeClr val="accent6"/>
              </a:solidFill>
              <a:latin typeface="DM Sans" pitchFamily="2" charset="0"/>
            </a:endParaRPr>
          </a:p>
        </p:txBody>
      </p:sp>
      <p:pic>
        <p:nvPicPr>
          <p:cNvPr id="38" name="Picture 37">
            <a:extLst>
              <a:ext uri="{FF2B5EF4-FFF2-40B4-BE49-F238E27FC236}">
                <a16:creationId xmlns:a16="http://schemas.microsoft.com/office/drawing/2014/main" id="{675AFC0E-C841-3531-120E-7C54E48242A5}"/>
              </a:ext>
            </a:extLst>
          </p:cNvPr>
          <p:cNvPicPr>
            <a:picLocks noChangeAspect="1"/>
          </p:cNvPicPr>
          <p:nvPr/>
        </p:nvPicPr>
        <p:blipFill>
          <a:blip r:embed="rId2"/>
          <a:stretch>
            <a:fillRect/>
          </a:stretch>
        </p:blipFill>
        <p:spPr>
          <a:xfrm>
            <a:off x="139414" y="1213868"/>
            <a:ext cx="8268478" cy="2614645"/>
          </a:xfrm>
          <a:prstGeom prst="rect">
            <a:avLst/>
          </a:prstGeom>
        </p:spPr>
      </p:pic>
    </p:spTree>
    <p:extLst>
      <p:ext uri="{BB962C8B-B14F-4D97-AF65-F5344CB8AC3E}">
        <p14:creationId xmlns:p14="http://schemas.microsoft.com/office/powerpoint/2010/main" val="322950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22A28-46C7-6908-2411-FBFDF8DE68D1}"/>
              </a:ext>
            </a:extLst>
          </p:cNvPr>
          <p:cNvPicPr>
            <a:picLocks noChangeAspect="1"/>
          </p:cNvPicPr>
          <p:nvPr/>
        </p:nvPicPr>
        <p:blipFill>
          <a:blip r:embed="rId2"/>
          <a:stretch>
            <a:fillRect/>
          </a:stretch>
        </p:blipFill>
        <p:spPr>
          <a:xfrm>
            <a:off x="245161" y="1026825"/>
            <a:ext cx="8428826" cy="2770265"/>
          </a:xfrm>
          <a:prstGeom prst="rect">
            <a:avLst/>
          </a:prstGeom>
        </p:spPr>
      </p:pic>
      <p:sp>
        <p:nvSpPr>
          <p:cNvPr id="4" name="Title 1">
            <a:extLst>
              <a:ext uri="{FF2B5EF4-FFF2-40B4-BE49-F238E27FC236}">
                <a16:creationId xmlns:a16="http://schemas.microsoft.com/office/drawing/2014/main" id="{CBE75872-1669-C294-6972-12FCB7959A45}"/>
              </a:ext>
            </a:extLst>
          </p:cNvPr>
          <p:cNvSpPr txBox="1">
            <a:spLocks/>
          </p:cNvSpPr>
          <p:nvPr/>
        </p:nvSpPr>
        <p:spPr>
          <a:xfrm>
            <a:off x="1109745" y="262438"/>
            <a:ext cx="6055554" cy="66424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accent6"/>
                </a:solidFill>
                <a:latin typeface="DM Sans" pitchFamily="2" charset="0"/>
              </a:rPr>
              <a:t>Top Selling Genres in China</a:t>
            </a:r>
          </a:p>
        </p:txBody>
      </p:sp>
      <p:grpSp>
        <p:nvGrpSpPr>
          <p:cNvPr id="5" name="Google Shape;1056;p45">
            <a:extLst>
              <a:ext uri="{FF2B5EF4-FFF2-40B4-BE49-F238E27FC236}">
                <a16:creationId xmlns:a16="http://schemas.microsoft.com/office/drawing/2014/main" id="{C68F341E-9EC5-0787-5A83-A3A80198D6EC}"/>
              </a:ext>
            </a:extLst>
          </p:cNvPr>
          <p:cNvGrpSpPr/>
          <p:nvPr/>
        </p:nvGrpSpPr>
        <p:grpSpPr>
          <a:xfrm>
            <a:off x="1281017" y="3878127"/>
            <a:ext cx="1415276" cy="1002935"/>
            <a:chOff x="5968789" y="4158039"/>
            <a:chExt cx="385274" cy="474111"/>
          </a:xfrm>
        </p:grpSpPr>
        <p:sp>
          <p:nvSpPr>
            <p:cNvPr id="6" name="Google Shape;1057;p45">
              <a:extLst>
                <a:ext uri="{FF2B5EF4-FFF2-40B4-BE49-F238E27FC236}">
                  <a16:creationId xmlns:a16="http://schemas.microsoft.com/office/drawing/2014/main" id="{E5CF2A3C-4FF3-B943-B6E8-52EC830F9291}"/>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7" name="Google Shape;1058;p45">
              <a:extLst>
                <a:ext uri="{FF2B5EF4-FFF2-40B4-BE49-F238E27FC236}">
                  <a16:creationId xmlns:a16="http://schemas.microsoft.com/office/drawing/2014/main" id="{7F556B8C-D37F-08FC-36CA-8456E98910B4}"/>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8" name="Google Shape;1059;p45">
              <a:extLst>
                <a:ext uri="{FF2B5EF4-FFF2-40B4-BE49-F238E27FC236}">
                  <a16:creationId xmlns:a16="http://schemas.microsoft.com/office/drawing/2014/main" id="{BD3F7703-2111-C11E-C081-29C0856ABCEB}"/>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grpSp>
      <p:sp>
        <p:nvSpPr>
          <p:cNvPr id="9" name="TextBox 8">
            <a:extLst>
              <a:ext uri="{FF2B5EF4-FFF2-40B4-BE49-F238E27FC236}">
                <a16:creationId xmlns:a16="http://schemas.microsoft.com/office/drawing/2014/main" id="{DBCC107C-99FE-531B-BA4A-323E47B1A6F9}"/>
              </a:ext>
            </a:extLst>
          </p:cNvPr>
          <p:cNvSpPr txBox="1"/>
          <p:nvPr/>
        </p:nvSpPr>
        <p:spPr>
          <a:xfrm>
            <a:off x="1855978" y="4379594"/>
            <a:ext cx="1474427" cy="246221"/>
          </a:xfrm>
          <a:prstGeom prst="rect">
            <a:avLst/>
          </a:prstGeom>
          <a:noFill/>
        </p:spPr>
        <p:txBody>
          <a:bodyPr wrap="square" rtlCol="0">
            <a:spAutoFit/>
          </a:bodyPr>
          <a:lstStyle/>
          <a:p>
            <a:r>
              <a:rPr lang="en-US" sz="1000" b="1" dirty="0">
                <a:solidFill>
                  <a:schemeClr val="accent6"/>
                </a:solidFill>
                <a:latin typeface="DM Sans" pitchFamily="2" charset="0"/>
              </a:rPr>
              <a:t>#1 Genre</a:t>
            </a:r>
          </a:p>
        </p:txBody>
      </p:sp>
      <p:sp>
        <p:nvSpPr>
          <p:cNvPr id="10" name="TextBox 9">
            <a:extLst>
              <a:ext uri="{FF2B5EF4-FFF2-40B4-BE49-F238E27FC236}">
                <a16:creationId xmlns:a16="http://schemas.microsoft.com/office/drawing/2014/main" id="{DBD739A5-20CF-3E28-E094-6C02456169F0}"/>
              </a:ext>
            </a:extLst>
          </p:cNvPr>
          <p:cNvSpPr txBox="1"/>
          <p:nvPr/>
        </p:nvSpPr>
        <p:spPr>
          <a:xfrm>
            <a:off x="1855978" y="4553384"/>
            <a:ext cx="1474427" cy="400110"/>
          </a:xfrm>
          <a:prstGeom prst="rect">
            <a:avLst/>
          </a:prstGeom>
          <a:noFill/>
        </p:spPr>
        <p:txBody>
          <a:bodyPr wrap="square" rtlCol="0">
            <a:spAutoFit/>
          </a:bodyPr>
          <a:lstStyle/>
          <a:p>
            <a:r>
              <a:rPr lang="en-US" sz="1000" b="1" i="1" dirty="0">
                <a:solidFill>
                  <a:schemeClr val="accent6"/>
                </a:solidFill>
                <a:latin typeface="DM Sans" pitchFamily="2" charset="0"/>
              </a:rPr>
              <a:t>Animation</a:t>
            </a:r>
          </a:p>
          <a:p>
            <a:endParaRPr lang="en-US" sz="1000" b="1" i="1" dirty="0">
              <a:solidFill>
                <a:schemeClr val="accent6"/>
              </a:solidFill>
              <a:latin typeface="DM Sans" pitchFamily="2" charset="0"/>
            </a:endParaRPr>
          </a:p>
        </p:txBody>
      </p:sp>
      <p:grpSp>
        <p:nvGrpSpPr>
          <p:cNvPr id="11" name="Google Shape;1056;p45">
            <a:extLst>
              <a:ext uri="{FF2B5EF4-FFF2-40B4-BE49-F238E27FC236}">
                <a16:creationId xmlns:a16="http://schemas.microsoft.com/office/drawing/2014/main" id="{CF2D5997-7A4D-233C-3D8A-97A4BA10C061}"/>
              </a:ext>
            </a:extLst>
          </p:cNvPr>
          <p:cNvGrpSpPr/>
          <p:nvPr/>
        </p:nvGrpSpPr>
        <p:grpSpPr>
          <a:xfrm>
            <a:off x="3582267" y="3897696"/>
            <a:ext cx="1415276" cy="1002935"/>
            <a:chOff x="5968789" y="4158039"/>
            <a:chExt cx="385274" cy="474111"/>
          </a:xfrm>
        </p:grpSpPr>
        <p:sp>
          <p:nvSpPr>
            <p:cNvPr id="12" name="Google Shape;1057;p45">
              <a:extLst>
                <a:ext uri="{FF2B5EF4-FFF2-40B4-BE49-F238E27FC236}">
                  <a16:creationId xmlns:a16="http://schemas.microsoft.com/office/drawing/2014/main" id="{DBFDE855-9DCF-2EA8-21F6-DEDB47F73756}"/>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13" name="Google Shape;1058;p45">
              <a:extLst>
                <a:ext uri="{FF2B5EF4-FFF2-40B4-BE49-F238E27FC236}">
                  <a16:creationId xmlns:a16="http://schemas.microsoft.com/office/drawing/2014/main" id="{7474D041-6848-77B0-61AA-5E7428846D70}"/>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14" name="Google Shape;1059;p45">
              <a:extLst>
                <a:ext uri="{FF2B5EF4-FFF2-40B4-BE49-F238E27FC236}">
                  <a16:creationId xmlns:a16="http://schemas.microsoft.com/office/drawing/2014/main" id="{E1E10E0C-EBE9-C53E-BC9C-A329292E8D21}"/>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grpSp>
      <p:sp>
        <p:nvSpPr>
          <p:cNvPr id="15" name="TextBox 14">
            <a:extLst>
              <a:ext uri="{FF2B5EF4-FFF2-40B4-BE49-F238E27FC236}">
                <a16:creationId xmlns:a16="http://schemas.microsoft.com/office/drawing/2014/main" id="{F6305B0C-678F-BDBF-0672-BEB961925BE6}"/>
              </a:ext>
            </a:extLst>
          </p:cNvPr>
          <p:cNvSpPr txBox="1"/>
          <p:nvPr/>
        </p:nvSpPr>
        <p:spPr>
          <a:xfrm>
            <a:off x="4157228" y="4399163"/>
            <a:ext cx="1474427" cy="246221"/>
          </a:xfrm>
          <a:prstGeom prst="rect">
            <a:avLst/>
          </a:prstGeom>
          <a:noFill/>
        </p:spPr>
        <p:txBody>
          <a:bodyPr wrap="square" rtlCol="0">
            <a:spAutoFit/>
          </a:bodyPr>
          <a:lstStyle/>
          <a:p>
            <a:r>
              <a:rPr lang="en-US" sz="1000" b="1" dirty="0">
                <a:solidFill>
                  <a:schemeClr val="accent6"/>
                </a:solidFill>
                <a:latin typeface="DM Sans" pitchFamily="2" charset="0"/>
              </a:rPr>
              <a:t>#2 Genre</a:t>
            </a:r>
          </a:p>
        </p:txBody>
      </p:sp>
      <p:sp>
        <p:nvSpPr>
          <p:cNvPr id="16" name="TextBox 15">
            <a:extLst>
              <a:ext uri="{FF2B5EF4-FFF2-40B4-BE49-F238E27FC236}">
                <a16:creationId xmlns:a16="http://schemas.microsoft.com/office/drawing/2014/main" id="{F4A0E3E9-1C3F-7C4C-848C-BE61D941DC49}"/>
              </a:ext>
            </a:extLst>
          </p:cNvPr>
          <p:cNvSpPr txBox="1"/>
          <p:nvPr/>
        </p:nvSpPr>
        <p:spPr>
          <a:xfrm>
            <a:off x="4269653" y="4573766"/>
            <a:ext cx="1474427" cy="400110"/>
          </a:xfrm>
          <a:prstGeom prst="rect">
            <a:avLst/>
          </a:prstGeom>
          <a:noFill/>
        </p:spPr>
        <p:txBody>
          <a:bodyPr wrap="square" rtlCol="0">
            <a:spAutoFit/>
          </a:bodyPr>
          <a:lstStyle/>
          <a:p>
            <a:r>
              <a:rPr lang="en-US" sz="1000" b="1" i="1" dirty="0">
                <a:solidFill>
                  <a:schemeClr val="accent6"/>
                </a:solidFill>
                <a:latin typeface="DM Sans" pitchFamily="2" charset="0"/>
              </a:rPr>
              <a:t>Sports</a:t>
            </a:r>
          </a:p>
          <a:p>
            <a:endParaRPr lang="en-US" sz="1000" b="1" i="1" dirty="0">
              <a:solidFill>
                <a:schemeClr val="accent6"/>
              </a:solidFill>
              <a:latin typeface="DM Sans" pitchFamily="2" charset="0"/>
            </a:endParaRPr>
          </a:p>
        </p:txBody>
      </p:sp>
      <p:grpSp>
        <p:nvGrpSpPr>
          <p:cNvPr id="17" name="Google Shape;1056;p45">
            <a:extLst>
              <a:ext uri="{FF2B5EF4-FFF2-40B4-BE49-F238E27FC236}">
                <a16:creationId xmlns:a16="http://schemas.microsoft.com/office/drawing/2014/main" id="{FEF812F4-C922-9BC6-F493-6578F8A3D44E}"/>
              </a:ext>
            </a:extLst>
          </p:cNvPr>
          <p:cNvGrpSpPr/>
          <p:nvPr/>
        </p:nvGrpSpPr>
        <p:grpSpPr>
          <a:xfrm>
            <a:off x="5907377" y="3897696"/>
            <a:ext cx="1415276" cy="1002935"/>
            <a:chOff x="5968789" y="4158039"/>
            <a:chExt cx="385274" cy="474111"/>
          </a:xfrm>
        </p:grpSpPr>
        <p:sp>
          <p:nvSpPr>
            <p:cNvPr id="18" name="Google Shape;1057;p45">
              <a:extLst>
                <a:ext uri="{FF2B5EF4-FFF2-40B4-BE49-F238E27FC236}">
                  <a16:creationId xmlns:a16="http://schemas.microsoft.com/office/drawing/2014/main" id="{2639EE56-1467-8C6C-349F-A2D514062D1B}"/>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19" name="Google Shape;1058;p45">
              <a:extLst>
                <a:ext uri="{FF2B5EF4-FFF2-40B4-BE49-F238E27FC236}">
                  <a16:creationId xmlns:a16="http://schemas.microsoft.com/office/drawing/2014/main" id="{85194006-1F82-8D76-AD26-18FB00964703}"/>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sp>
          <p:nvSpPr>
            <p:cNvPr id="20" name="Google Shape;1059;p45">
              <a:extLst>
                <a:ext uri="{FF2B5EF4-FFF2-40B4-BE49-F238E27FC236}">
                  <a16:creationId xmlns:a16="http://schemas.microsoft.com/office/drawing/2014/main" id="{F0DD21A7-2CC3-B05D-9A75-9EC0DBCEA01D}"/>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100" b="0" strike="noStrike">
                <a:solidFill>
                  <a:srgbClr val="FFFFFF"/>
                </a:solidFill>
                <a:latin typeface="DM Sans" pitchFamily="2" charset="0"/>
                <a:sym typeface="Arial"/>
              </a:endParaRPr>
            </a:p>
          </p:txBody>
        </p:sp>
      </p:grpSp>
      <p:sp>
        <p:nvSpPr>
          <p:cNvPr id="21" name="TextBox 20">
            <a:extLst>
              <a:ext uri="{FF2B5EF4-FFF2-40B4-BE49-F238E27FC236}">
                <a16:creationId xmlns:a16="http://schemas.microsoft.com/office/drawing/2014/main" id="{FD1CA084-A0AD-43CE-816D-9B81080247A4}"/>
              </a:ext>
            </a:extLst>
          </p:cNvPr>
          <p:cNvSpPr txBox="1"/>
          <p:nvPr/>
        </p:nvSpPr>
        <p:spPr>
          <a:xfrm>
            <a:off x="6482338" y="4399163"/>
            <a:ext cx="1474427" cy="246221"/>
          </a:xfrm>
          <a:prstGeom prst="rect">
            <a:avLst/>
          </a:prstGeom>
          <a:noFill/>
        </p:spPr>
        <p:txBody>
          <a:bodyPr wrap="square" rtlCol="0">
            <a:spAutoFit/>
          </a:bodyPr>
          <a:lstStyle/>
          <a:p>
            <a:r>
              <a:rPr lang="en-US" sz="1000" b="1" dirty="0">
                <a:solidFill>
                  <a:schemeClr val="accent6"/>
                </a:solidFill>
                <a:latin typeface="DM Sans" pitchFamily="2" charset="0"/>
              </a:rPr>
              <a:t>#3 Genre</a:t>
            </a:r>
          </a:p>
        </p:txBody>
      </p:sp>
      <p:sp>
        <p:nvSpPr>
          <p:cNvPr id="22" name="TextBox 21">
            <a:extLst>
              <a:ext uri="{FF2B5EF4-FFF2-40B4-BE49-F238E27FC236}">
                <a16:creationId xmlns:a16="http://schemas.microsoft.com/office/drawing/2014/main" id="{60F42B00-8767-27FD-5598-98395AA297F3}"/>
              </a:ext>
            </a:extLst>
          </p:cNvPr>
          <p:cNvSpPr txBox="1"/>
          <p:nvPr/>
        </p:nvSpPr>
        <p:spPr>
          <a:xfrm>
            <a:off x="6594763" y="4573766"/>
            <a:ext cx="1474427" cy="400110"/>
          </a:xfrm>
          <a:prstGeom prst="rect">
            <a:avLst/>
          </a:prstGeom>
          <a:noFill/>
        </p:spPr>
        <p:txBody>
          <a:bodyPr wrap="square" rtlCol="0">
            <a:spAutoFit/>
          </a:bodyPr>
          <a:lstStyle/>
          <a:p>
            <a:r>
              <a:rPr lang="en-US" sz="1000" b="1" i="1" dirty="0">
                <a:solidFill>
                  <a:schemeClr val="accent6"/>
                </a:solidFill>
                <a:latin typeface="DM Sans" pitchFamily="2" charset="0"/>
              </a:rPr>
              <a:t>Family</a:t>
            </a:r>
          </a:p>
          <a:p>
            <a:endParaRPr lang="en-US" sz="1000" b="1" i="1" dirty="0">
              <a:solidFill>
                <a:schemeClr val="accent6"/>
              </a:solidFill>
              <a:latin typeface="DM Sans" pitchFamily="2" charset="0"/>
            </a:endParaRPr>
          </a:p>
        </p:txBody>
      </p:sp>
    </p:spTree>
    <p:extLst>
      <p:ext uri="{BB962C8B-B14F-4D97-AF65-F5344CB8AC3E}">
        <p14:creationId xmlns:p14="http://schemas.microsoft.com/office/powerpoint/2010/main" val="369644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6E460-0911-C4B4-DBB5-02565BA2EF3E}"/>
              </a:ext>
            </a:extLst>
          </p:cNvPr>
          <p:cNvSpPr txBox="1"/>
          <p:nvPr/>
        </p:nvSpPr>
        <p:spPr>
          <a:xfrm>
            <a:off x="562131" y="314793"/>
            <a:ext cx="4819338" cy="523220"/>
          </a:xfrm>
          <a:prstGeom prst="rect">
            <a:avLst/>
          </a:prstGeom>
          <a:noFill/>
        </p:spPr>
        <p:txBody>
          <a:bodyPr wrap="square" rtlCol="0">
            <a:spAutoFit/>
          </a:bodyPr>
          <a:lstStyle/>
          <a:p>
            <a:r>
              <a:rPr lang="en-US" sz="2800" b="1" dirty="0">
                <a:solidFill>
                  <a:schemeClr val="accent6"/>
                </a:solidFill>
              </a:rPr>
              <a:t>Recommendations</a:t>
            </a:r>
          </a:p>
        </p:txBody>
      </p:sp>
      <p:grpSp>
        <p:nvGrpSpPr>
          <p:cNvPr id="5" name="Google Shape;1056;p45">
            <a:extLst>
              <a:ext uri="{FF2B5EF4-FFF2-40B4-BE49-F238E27FC236}">
                <a16:creationId xmlns:a16="http://schemas.microsoft.com/office/drawing/2014/main" id="{FEC16FE0-D3F0-3B61-437A-23183A5E6357}"/>
              </a:ext>
            </a:extLst>
          </p:cNvPr>
          <p:cNvGrpSpPr/>
          <p:nvPr/>
        </p:nvGrpSpPr>
        <p:grpSpPr>
          <a:xfrm>
            <a:off x="654776" y="1060439"/>
            <a:ext cx="385274" cy="474111"/>
            <a:chOff x="5968789" y="4158039"/>
            <a:chExt cx="385274" cy="474111"/>
          </a:xfrm>
        </p:grpSpPr>
        <p:sp>
          <p:nvSpPr>
            <p:cNvPr id="6" name="Google Shape;1057;p45">
              <a:extLst>
                <a:ext uri="{FF2B5EF4-FFF2-40B4-BE49-F238E27FC236}">
                  <a16:creationId xmlns:a16="http://schemas.microsoft.com/office/drawing/2014/main" id="{05BC0F5D-83C3-F9CE-0FF3-42F49607EC2A}"/>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 name="Google Shape;1058;p45">
              <a:extLst>
                <a:ext uri="{FF2B5EF4-FFF2-40B4-BE49-F238E27FC236}">
                  <a16:creationId xmlns:a16="http://schemas.microsoft.com/office/drawing/2014/main" id="{05F8AD28-39CC-3D56-6A58-25729EA69625}"/>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 name="Google Shape;1059;p45">
              <a:extLst>
                <a:ext uri="{FF2B5EF4-FFF2-40B4-BE49-F238E27FC236}">
                  <a16:creationId xmlns:a16="http://schemas.microsoft.com/office/drawing/2014/main" id="{D1D90B70-F209-E0E0-949A-DCCB96757AFC}"/>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 name="TextBox 8">
            <a:extLst>
              <a:ext uri="{FF2B5EF4-FFF2-40B4-BE49-F238E27FC236}">
                <a16:creationId xmlns:a16="http://schemas.microsoft.com/office/drawing/2014/main" id="{B0482EFE-0523-ADB3-D49A-6C6C4D68D6DA}"/>
              </a:ext>
            </a:extLst>
          </p:cNvPr>
          <p:cNvSpPr txBox="1"/>
          <p:nvPr/>
        </p:nvSpPr>
        <p:spPr>
          <a:xfrm>
            <a:off x="1274163" y="1101453"/>
            <a:ext cx="5329003" cy="523220"/>
          </a:xfrm>
          <a:prstGeom prst="rect">
            <a:avLst/>
          </a:prstGeom>
          <a:noFill/>
        </p:spPr>
        <p:txBody>
          <a:bodyPr wrap="square" rtlCol="0">
            <a:spAutoFit/>
          </a:bodyPr>
          <a:lstStyle/>
          <a:p>
            <a:r>
              <a:rPr lang="en-US" dirty="0">
                <a:solidFill>
                  <a:schemeClr val="accent6"/>
                </a:solidFill>
                <a:latin typeface="DM Sans" pitchFamily="2" charset="0"/>
              </a:rPr>
              <a:t>Expand content selections for most popular genres: Sports, Sci-Fi and Animation. </a:t>
            </a:r>
          </a:p>
        </p:txBody>
      </p:sp>
      <p:grpSp>
        <p:nvGrpSpPr>
          <p:cNvPr id="10" name="Google Shape;1056;p45">
            <a:extLst>
              <a:ext uri="{FF2B5EF4-FFF2-40B4-BE49-F238E27FC236}">
                <a16:creationId xmlns:a16="http://schemas.microsoft.com/office/drawing/2014/main" id="{29778C24-8305-E57B-9A14-39FDC1F99C13}"/>
              </a:ext>
            </a:extLst>
          </p:cNvPr>
          <p:cNvGrpSpPr/>
          <p:nvPr/>
        </p:nvGrpSpPr>
        <p:grpSpPr>
          <a:xfrm>
            <a:off x="638020" y="1760691"/>
            <a:ext cx="385274" cy="474111"/>
            <a:chOff x="5968789" y="4158039"/>
            <a:chExt cx="385274" cy="474111"/>
          </a:xfrm>
        </p:grpSpPr>
        <p:sp>
          <p:nvSpPr>
            <p:cNvPr id="11" name="Google Shape;1057;p45">
              <a:extLst>
                <a:ext uri="{FF2B5EF4-FFF2-40B4-BE49-F238E27FC236}">
                  <a16:creationId xmlns:a16="http://schemas.microsoft.com/office/drawing/2014/main" id="{F585418B-F83A-B3B6-5A4F-D7F7AD297E75}"/>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 name="Google Shape;1058;p45">
              <a:extLst>
                <a:ext uri="{FF2B5EF4-FFF2-40B4-BE49-F238E27FC236}">
                  <a16:creationId xmlns:a16="http://schemas.microsoft.com/office/drawing/2014/main" id="{F04E3A12-5178-0878-9B86-E724DA71FC6E}"/>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 name="Google Shape;1059;p45">
              <a:extLst>
                <a:ext uri="{FF2B5EF4-FFF2-40B4-BE49-F238E27FC236}">
                  <a16:creationId xmlns:a16="http://schemas.microsoft.com/office/drawing/2014/main" id="{69690EE5-AE17-834F-2A93-1265DABE0CBA}"/>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4" name="TextBox 13">
            <a:extLst>
              <a:ext uri="{FF2B5EF4-FFF2-40B4-BE49-F238E27FC236}">
                <a16:creationId xmlns:a16="http://schemas.microsoft.com/office/drawing/2014/main" id="{258FB9BB-DB0D-6C12-9F62-46D4F04711FF}"/>
              </a:ext>
            </a:extLst>
          </p:cNvPr>
          <p:cNvSpPr txBox="1"/>
          <p:nvPr/>
        </p:nvSpPr>
        <p:spPr>
          <a:xfrm>
            <a:off x="1274163" y="1713746"/>
            <a:ext cx="5448925" cy="954107"/>
          </a:xfrm>
          <a:prstGeom prst="rect">
            <a:avLst/>
          </a:prstGeom>
          <a:noFill/>
        </p:spPr>
        <p:txBody>
          <a:bodyPr wrap="square" rtlCol="0">
            <a:spAutoFit/>
          </a:bodyPr>
          <a:lstStyle/>
          <a:p>
            <a:r>
              <a:rPr lang="en-US" dirty="0">
                <a:solidFill>
                  <a:schemeClr val="accent6"/>
                </a:solidFill>
                <a:latin typeface="DM Sans" pitchFamily="2" charset="0"/>
              </a:rPr>
              <a:t>Focus on the top ten revenue generating countries, especially China and India where </a:t>
            </a:r>
            <a:r>
              <a:rPr lang="en-US" dirty="0" err="1">
                <a:solidFill>
                  <a:schemeClr val="accent6"/>
                </a:solidFill>
                <a:latin typeface="DM Sans" pitchFamily="2" charset="0"/>
              </a:rPr>
              <a:t>Rockbuster</a:t>
            </a:r>
            <a:r>
              <a:rPr lang="en-US" dirty="0">
                <a:solidFill>
                  <a:schemeClr val="accent6"/>
                </a:solidFill>
                <a:latin typeface="DM Sans" pitchFamily="2" charset="0"/>
              </a:rPr>
              <a:t> has the most customers. Expand content for top genres in China &amp; India. Create subtitles for films and expand selection of foreign language films. </a:t>
            </a:r>
          </a:p>
        </p:txBody>
      </p:sp>
      <p:grpSp>
        <p:nvGrpSpPr>
          <p:cNvPr id="20" name="Google Shape;1056;p45">
            <a:extLst>
              <a:ext uri="{FF2B5EF4-FFF2-40B4-BE49-F238E27FC236}">
                <a16:creationId xmlns:a16="http://schemas.microsoft.com/office/drawing/2014/main" id="{F05D81F6-50A9-FCA9-C2BB-FEE86BBF2B38}"/>
              </a:ext>
            </a:extLst>
          </p:cNvPr>
          <p:cNvGrpSpPr/>
          <p:nvPr/>
        </p:nvGrpSpPr>
        <p:grpSpPr>
          <a:xfrm>
            <a:off x="639786" y="2781677"/>
            <a:ext cx="385274" cy="474111"/>
            <a:chOff x="5968789" y="4158039"/>
            <a:chExt cx="385274" cy="474111"/>
          </a:xfrm>
        </p:grpSpPr>
        <p:sp>
          <p:nvSpPr>
            <p:cNvPr id="21" name="Google Shape;1057;p45">
              <a:extLst>
                <a:ext uri="{FF2B5EF4-FFF2-40B4-BE49-F238E27FC236}">
                  <a16:creationId xmlns:a16="http://schemas.microsoft.com/office/drawing/2014/main" id="{87D47FF0-0843-4BA5-53E0-8EED228E7DC0}"/>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1058;p45">
              <a:extLst>
                <a:ext uri="{FF2B5EF4-FFF2-40B4-BE49-F238E27FC236}">
                  <a16:creationId xmlns:a16="http://schemas.microsoft.com/office/drawing/2014/main" id="{E745D8A0-9EF0-1BEC-DF46-6F578B82EE4A}"/>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 name="Google Shape;1059;p45">
              <a:extLst>
                <a:ext uri="{FF2B5EF4-FFF2-40B4-BE49-F238E27FC236}">
                  <a16:creationId xmlns:a16="http://schemas.microsoft.com/office/drawing/2014/main" id="{92166A67-C329-15E0-059D-5903F54CB231}"/>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4" name="TextBox 23">
            <a:extLst>
              <a:ext uri="{FF2B5EF4-FFF2-40B4-BE49-F238E27FC236}">
                <a16:creationId xmlns:a16="http://schemas.microsoft.com/office/drawing/2014/main" id="{609EC0B5-C95B-7DE1-E59B-FB94D7514D79}"/>
              </a:ext>
            </a:extLst>
          </p:cNvPr>
          <p:cNvSpPr txBox="1"/>
          <p:nvPr/>
        </p:nvSpPr>
        <p:spPr>
          <a:xfrm>
            <a:off x="1259173" y="2822691"/>
            <a:ext cx="5343993" cy="738664"/>
          </a:xfrm>
          <a:prstGeom prst="rect">
            <a:avLst/>
          </a:prstGeom>
          <a:noFill/>
        </p:spPr>
        <p:txBody>
          <a:bodyPr wrap="square" rtlCol="0">
            <a:spAutoFit/>
          </a:bodyPr>
          <a:lstStyle/>
          <a:p>
            <a:r>
              <a:rPr lang="en-US" dirty="0">
                <a:solidFill>
                  <a:schemeClr val="accent6"/>
                </a:solidFill>
                <a:latin typeface="DM Sans" pitchFamily="2" charset="0"/>
              </a:rPr>
              <a:t>Reexamine rental duration and pricing. Research variable rental durations with variable pricing. Offer discounts on low selling films. </a:t>
            </a:r>
          </a:p>
        </p:txBody>
      </p:sp>
      <p:grpSp>
        <p:nvGrpSpPr>
          <p:cNvPr id="25" name="Google Shape;1056;p45">
            <a:extLst>
              <a:ext uri="{FF2B5EF4-FFF2-40B4-BE49-F238E27FC236}">
                <a16:creationId xmlns:a16="http://schemas.microsoft.com/office/drawing/2014/main" id="{149960AF-DDA1-1370-780B-C6DE8467FBC9}"/>
              </a:ext>
            </a:extLst>
          </p:cNvPr>
          <p:cNvGrpSpPr/>
          <p:nvPr/>
        </p:nvGrpSpPr>
        <p:grpSpPr>
          <a:xfrm>
            <a:off x="639786" y="3511909"/>
            <a:ext cx="385274" cy="474111"/>
            <a:chOff x="5968789" y="4158039"/>
            <a:chExt cx="385274" cy="474111"/>
          </a:xfrm>
        </p:grpSpPr>
        <p:sp>
          <p:nvSpPr>
            <p:cNvPr id="26" name="Google Shape;1057;p45">
              <a:extLst>
                <a:ext uri="{FF2B5EF4-FFF2-40B4-BE49-F238E27FC236}">
                  <a16:creationId xmlns:a16="http://schemas.microsoft.com/office/drawing/2014/main" id="{1F740826-26AB-D7EB-825D-640CB03695F8}"/>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1058;p45">
              <a:extLst>
                <a:ext uri="{FF2B5EF4-FFF2-40B4-BE49-F238E27FC236}">
                  <a16:creationId xmlns:a16="http://schemas.microsoft.com/office/drawing/2014/main" id="{C56D26AC-5C89-3D1B-328C-43BEA2516E2E}"/>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1059;p45">
              <a:extLst>
                <a:ext uri="{FF2B5EF4-FFF2-40B4-BE49-F238E27FC236}">
                  <a16:creationId xmlns:a16="http://schemas.microsoft.com/office/drawing/2014/main" id="{5519919D-B8E4-0D0B-53E6-FB9DFA87AAD6}"/>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9" name="TextBox 28">
            <a:extLst>
              <a:ext uri="{FF2B5EF4-FFF2-40B4-BE49-F238E27FC236}">
                <a16:creationId xmlns:a16="http://schemas.microsoft.com/office/drawing/2014/main" id="{0EFBDC86-E0D8-CA9B-0D5E-020463DFFBBF}"/>
              </a:ext>
            </a:extLst>
          </p:cNvPr>
          <p:cNvSpPr txBox="1"/>
          <p:nvPr/>
        </p:nvSpPr>
        <p:spPr>
          <a:xfrm>
            <a:off x="1259174" y="3597893"/>
            <a:ext cx="5463914" cy="523220"/>
          </a:xfrm>
          <a:prstGeom prst="rect">
            <a:avLst/>
          </a:prstGeom>
          <a:noFill/>
        </p:spPr>
        <p:txBody>
          <a:bodyPr wrap="square" rtlCol="0">
            <a:spAutoFit/>
          </a:bodyPr>
          <a:lstStyle/>
          <a:p>
            <a:r>
              <a:rPr lang="en-US" dirty="0">
                <a:solidFill>
                  <a:schemeClr val="accent6"/>
                </a:solidFill>
                <a:latin typeface="DM Sans" pitchFamily="2" charset="0"/>
              </a:rPr>
              <a:t>Use data from customers to generate personalized recommendations based on genre preferences and region</a:t>
            </a:r>
          </a:p>
        </p:txBody>
      </p:sp>
      <p:grpSp>
        <p:nvGrpSpPr>
          <p:cNvPr id="30" name="Google Shape;1056;p45">
            <a:extLst>
              <a:ext uri="{FF2B5EF4-FFF2-40B4-BE49-F238E27FC236}">
                <a16:creationId xmlns:a16="http://schemas.microsoft.com/office/drawing/2014/main" id="{64674BE2-9522-7E70-9CA9-C0A7C0C5B859}"/>
              </a:ext>
            </a:extLst>
          </p:cNvPr>
          <p:cNvGrpSpPr/>
          <p:nvPr/>
        </p:nvGrpSpPr>
        <p:grpSpPr>
          <a:xfrm>
            <a:off x="638020" y="4240044"/>
            <a:ext cx="385274" cy="474111"/>
            <a:chOff x="5968789" y="4158039"/>
            <a:chExt cx="385274" cy="474111"/>
          </a:xfrm>
        </p:grpSpPr>
        <p:sp>
          <p:nvSpPr>
            <p:cNvPr id="31" name="Google Shape;1057;p45">
              <a:extLst>
                <a:ext uri="{FF2B5EF4-FFF2-40B4-BE49-F238E27FC236}">
                  <a16:creationId xmlns:a16="http://schemas.microsoft.com/office/drawing/2014/main" id="{E68FF28B-0D9C-0EFF-A02E-D8455CD8A72C}"/>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1058;p45">
              <a:extLst>
                <a:ext uri="{FF2B5EF4-FFF2-40B4-BE49-F238E27FC236}">
                  <a16:creationId xmlns:a16="http://schemas.microsoft.com/office/drawing/2014/main" id="{87A55A02-A1C0-C314-7C17-CA64BE169DDA}"/>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1059;p45">
              <a:extLst>
                <a:ext uri="{FF2B5EF4-FFF2-40B4-BE49-F238E27FC236}">
                  <a16:creationId xmlns:a16="http://schemas.microsoft.com/office/drawing/2014/main" id="{CF98F9B6-77FA-CB17-D63D-1EDC84008757}"/>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4" name="TextBox 33">
            <a:extLst>
              <a:ext uri="{FF2B5EF4-FFF2-40B4-BE49-F238E27FC236}">
                <a16:creationId xmlns:a16="http://schemas.microsoft.com/office/drawing/2014/main" id="{7AB967D7-3289-248C-4985-E82C752C38F8}"/>
              </a:ext>
            </a:extLst>
          </p:cNvPr>
          <p:cNvSpPr txBox="1"/>
          <p:nvPr/>
        </p:nvSpPr>
        <p:spPr>
          <a:xfrm>
            <a:off x="1257408" y="4281058"/>
            <a:ext cx="5463914" cy="523220"/>
          </a:xfrm>
          <a:prstGeom prst="rect">
            <a:avLst/>
          </a:prstGeom>
          <a:noFill/>
        </p:spPr>
        <p:txBody>
          <a:bodyPr wrap="square" rtlCol="0">
            <a:spAutoFit/>
          </a:bodyPr>
          <a:lstStyle/>
          <a:p>
            <a:r>
              <a:rPr lang="en-US" dirty="0">
                <a:solidFill>
                  <a:schemeClr val="accent6"/>
                </a:solidFill>
                <a:latin typeface="DM Sans" pitchFamily="2" charset="0"/>
              </a:rPr>
              <a:t>Increase advertising in top countries: China, India, USA, Japan &amp; Mexico</a:t>
            </a:r>
          </a:p>
        </p:txBody>
      </p:sp>
    </p:spTree>
    <p:extLst>
      <p:ext uri="{BB962C8B-B14F-4D97-AF65-F5344CB8AC3E}">
        <p14:creationId xmlns:p14="http://schemas.microsoft.com/office/powerpoint/2010/main" val="3451750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4"/>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684" name="Google Shape;684;p44"/>
          <p:cNvSpPr txBox="1">
            <a:spLocks noGrp="1"/>
          </p:cNvSpPr>
          <p:nvPr>
            <p:ph type="subTitle" idx="1"/>
          </p:nvPr>
        </p:nvSpPr>
        <p:spPr>
          <a:xfrm>
            <a:off x="2347900" y="1736225"/>
            <a:ext cx="4448100" cy="10950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DM Sans Medium"/>
                <a:ea typeface="DM Sans Medium"/>
                <a:cs typeface="DM Sans Medium"/>
                <a:sym typeface="DM Sans Medium"/>
              </a:rPr>
              <a:t>Do you have any questions?</a:t>
            </a:r>
            <a:endParaRPr sz="2000" dirty="0">
              <a:latin typeface="DM Sans Medium"/>
              <a:ea typeface="DM Sans Medium"/>
              <a:cs typeface="DM Sans Medium"/>
              <a:sym typeface="DM Sans Medium"/>
            </a:endParaRPr>
          </a:p>
          <a:p>
            <a:pPr marL="0" lvl="0" indent="0" algn="ctr" rtl="0">
              <a:spcBef>
                <a:spcPts val="0"/>
              </a:spcBef>
              <a:spcAft>
                <a:spcPts val="0"/>
              </a:spcAft>
              <a:buNone/>
            </a:pPr>
            <a:r>
              <a:rPr lang="en-US" dirty="0">
                <a:hlinkClick r:id="rId3"/>
              </a:rPr>
              <a:t>cschwarzjr1992@gmail.com</a:t>
            </a:r>
            <a:endParaRPr lang="en-US" dirty="0"/>
          </a:p>
          <a:p>
            <a:pPr marL="0" lvl="0" indent="0" algn="ctr" rtl="0">
              <a:spcBef>
                <a:spcPts val="0"/>
              </a:spcBef>
              <a:spcAft>
                <a:spcPts val="0"/>
              </a:spcAft>
              <a:buNone/>
            </a:pPr>
            <a:r>
              <a:rPr lang="en-US" dirty="0"/>
              <a:t>123-456-7890</a:t>
            </a:r>
            <a:endParaRPr dirty="0"/>
          </a:p>
        </p:txBody>
      </p:sp>
      <p:sp>
        <p:nvSpPr>
          <p:cNvPr id="685" name="Google Shape;685;p44"/>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DM Sans"/>
                <a:ea typeface="DM Sans"/>
                <a:cs typeface="DM Sans"/>
                <a:sym typeface="DM Sans"/>
              </a:rPr>
              <a:t>Please keep this slide for attribution</a:t>
            </a:r>
            <a:endParaRPr sz="1200">
              <a:solidFill>
                <a:schemeClr val="dk1"/>
              </a:solidFill>
              <a:latin typeface="DM Sans"/>
              <a:ea typeface="DM Sans"/>
              <a:cs typeface="DM Sans"/>
              <a:sym typeface="DM Sans"/>
            </a:endParaRPr>
          </a:p>
        </p:txBody>
      </p:sp>
      <p:grpSp>
        <p:nvGrpSpPr>
          <p:cNvPr id="686" name="Google Shape;686;p44"/>
          <p:cNvGrpSpPr/>
          <p:nvPr/>
        </p:nvGrpSpPr>
        <p:grpSpPr>
          <a:xfrm>
            <a:off x="-1290066" y="-439325"/>
            <a:ext cx="4067643" cy="5749039"/>
            <a:chOff x="-1290066" y="-439325"/>
            <a:chExt cx="4067643" cy="5749039"/>
          </a:xfrm>
        </p:grpSpPr>
        <p:pic>
          <p:nvPicPr>
            <p:cNvPr id="687" name="Google Shape;687;p44"/>
            <p:cNvPicPr preferRelativeResize="0"/>
            <p:nvPr/>
          </p:nvPicPr>
          <p:blipFill>
            <a:blip r:embed="rId4">
              <a:alphaModFix/>
            </a:blip>
            <a:stretch>
              <a:fillRect/>
            </a:stretch>
          </p:blipFill>
          <p:spPr>
            <a:xfrm rot="10453817">
              <a:off x="-1204252" y="2955724"/>
              <a:ext cx="3327454" cy="1874925"/>
            </a:xfrm>
            <a:prstGeom prst="rect">
              <a:avLst/>
            </a:prstGeom>
            <a:noFill/>
            <a:ln>
              <a:noFill/>
            </a:ln>
          </p:spPr>
        </p:pic>
        <p:pic>
          <p:nvPicPr>
            <p:cNvPr id="688" name="Google Shape;688;p44"/>
            <p:cNvPicPr preferRelativeResize="0"/>
            <p:nvPr/>
          </p:nvPicPr>
          <p:blipFill>
            <a:blip r:embed="rId4">
              <a:alphaModFix/>
            </a:blip>
            <a:stretch>
              <a:fillRect/>
            </a:stretch>
          </p:blipFill>
          <p:spPr>
            <a:xfrm>
              <a:off x="-549875" y="-439325"/>
              <a:ext cx="3327452" cy="1874924"/>
            </a:xfrm>
            <a:prstGeom prst="rect">
              <a:avLst/>
            </a:prstGeom>
            <a:noFill/>
            <a:ln>
              <a:noFill/>
            </a:ln>
          </p:spPr>
        </p:pic>
        <p:pic>
          <p:nvPicPr>
            <p:cNvPr id="689" name="Google Shape;689;p44"/>
            <p:cNvPicPr preferRelativeResize="0"/>
            <p:nvPr/>
          </p:nvPicPr>
          <p:blipFill>
            <a:blip r:embed="rId5">
              <a:alphaModFix/>
            </a:blip>
            <a:stretch>
              <a:fillRect/>
            </a:stretch>
          </p:blipFill>
          <p:spPr>
            <a:xfrm>
              <a:off x="139750" y="787500"/>
              <a:ext cx="2356402" cy="2943625"/>
            </a:xfrm>
            <a:prstGeom prst="rect">
              <a:avLst/>
            </a:prstGeom>
            <a:noFill/>
            <a:ln>
              <a:noFill/>
            </a:ln>
          </p:spPr>
        </p:pic>
        <p:pic>
          <p:nvPicPr>
            <p:cNvPr id="690" name="Google Shape;690;p44"/>
            <p:cNvPicPr preferRelativeResize="0"/>
            <p:nvPr/>
          </p:nvPicPr>
          <p:blipFill>
            <a:blip r:embed="rId6">
              <a:alphaModFix/>
            </a:blip>
            <a:stretch>
              <a:fillRect/>
            </a:stretch>
          </p:blipFill>
          <p:spPr>
            <a:xfrm>
              <a:off x="-96500" y="3763288"/>
              <a:ext cx="1573251" cy="1546426"/>
            </a:xfrm>
            <a:prstGeom prst="rect">
              <a:avLst/>
            </a:prstGeom>
            <a:noFill/>
            <a:ln>
              <a:noFill/>
            </a:ln>
          </p:spPr>
        </p:pic>
      </p:grpSp>
      <p:grpSp>
        <p:nvGrpSpPr>
          <p:cNvPr id="691" name="Google Shape;691;p44"/>
          <p:cNvGrpSpPr/>
          <p:nvPr/>
        </p:nvGrpSpPr>
        <p:grpSpPr>
          <a:xfrm>
            <a:off x="6427884" y="-456925"/>
            <a:ext cx="3899368" cy="6263805"/>
            <a:chOff x="6427884" y="-456925"/>
            <a:chExt cx="3899368" cy="6263805"/>
          </a:xfrm>
        </p:grpSpPr>
        <p:pic>
          <p:nvPicPr>
            <p:cNvPr id="692" name="Google Shape;692;p44"/>
            <p:cNvPicPr preferRelativeResize="0"/>
            <p:nvPr/>
          </p:nvPicPr>
          <p:blipFill>
            <a:blip r:embed="rId4">
              <a:alphaModFix/>
            </a:blip>
            <a:stretch>
              <a:fillRect/>
            </a:stretch>
          </p:blipFill>
          <p:spPr>
            <a:xfrm rot="-10453817" flipH="1">
              <a:off x="6913983" y="3769449"/>
              <a:ext cx="3327454" cy="1874925"/>
            </a:xfrm>
            <a:prstGeom prst="rect">
              <a:avLst/>
            </a:prstGeom>
            <a:noFill/>
            <a:ln>
              <a:noFill/>
            </a:ln>
          </p:spPr>
        </p:pic>
        <p:pic>
          <p:nvPicPr>
            <p:cNvPr id="693" name="Google Shape;693;p44"/>
            <p:cNvPicPr preferRelativeResize="0"/>
            <p:nvPr/>
          </p:nvPicPr>
          <p:blipFill>
            <a:blip r:embed="rId4">
              <a:alphaModFix/>
            </a:blip>
            <a:stretch>
              <a:fillRect/>
            </a:stretch>
          </p:blipFill>
          <p:spPr>
            <a:xfrm flipH="1">
              <a:off x="6427884" y="-456925"/>
              <a:ext cx="3327452" cy="1874924"/>
            </a:xfrm>
            <a:prstGeom prst="rect">
              <a:avLst/>
            </a:prstGeom>
            <a:noFill/>
            <a:ln>
              <a:noFill/>
            </a:ln>
          </p:spPr>
        </p:pic>
        <p:pic>
          <p:nvPicPr>
            <p:cNvPr id="694" name="Google Shape;694;p44"/>
            <p:cNvPicPr preferRelativeResize="0"/>
            <p:nvPr/>
          </p:nvPicPr>
          <p:blipFill>
            <a:blip r:embed="rId7">
              <a:alphaModFix/>
            </a:blip>
            <a:stretch>
              <a:fillRect/>
            </a:stretch>
          </p:blipFill>
          <p:spPr>
            <a:xfrm>
              <a:off x="7112775" y="115149"/>
              <a:ext cx="1809300" cy="3248275"/>
            </a:xfrm>
            <a:prstGeom prst="rect">
              <a:avLst/>
            </a:prstGeom>
            <a:noFill/>
            <a:ln>
              <a:noFill/>
            </a:ln>
          </p:spPr>
        </p:pic>
        <p:pic>
          <p:nvPicPr>
            <p:cNvPr id="695" name="Google Shape;695;p44"/>
            <p:cNvPicPr preferRelativeResize="0"/>
            <p:nvPr/>
          </p:nvPicPr>
          <p:blipFill>
            <a:blip r:embed="rId8">
              <a:alphaModFix/>
            </a:blip>
            <a:stretch>
              <a:fillRect/>
            </a:stretch>
          </p:blipFill>
          <p:spPr>
            <a:xfrm flipH="1">
              <a:off x="6828182" y="2010351"/>
              <a:ext cx="2552083" cy="2200325"/>
            </a:xfrm>
            <a:prstGeom prst="rect">
              <a:avLst/>
            </a:prstGeom>
            <a:noFill/>
            <a:ln>
              <a:noFill/>
            </a:ln>
          </p:spPr>
        </p:pic>
        <p:pic>
          <p:nvPicPr>
            <p:cNvPr id="696" name="Google Shape;696;p44"/>
            <p:cNvPicPr preferRelativeResize="0"/>
            <p:nvPr/>
          </p:nvPicPr>
          <p:blipFill>
            <a:blip r:embed="rId6">
              <a:alphaModFix/>
            </a:blip>
            <a:stretch>
              <a:fillRect/>
            </a:stretch>
          </p:blipFill>
          <p:spPr>
            <a:xfrm>
              <a:off x="7644150" y="3763288"/>
              <a:ext cx="1573251" cy="1546426"/>
            </a:xfrm>
            <a:prstGeom prst="rect">
              <a:avLst/>
            </a:prstGeom>
            <a:noFill/>
            <a:ln>
              <a:noFill/>
            </a:ln>
          </p:spPr>
        </p:pic>
      </p:grpSp>
      <p:sp>
        <p:nvSpPr>
          <p:cNvPr id="697" name="Google Shape;697;p44"/>
          <p:cNvSpPr/>
          <p:nvPr/>
        </p:nvSpPr>
        <p:spPr>
          <a:xfrm>
            <a:off x="3725108" y="315301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4"/>
          <p:cNvGrpSpPr/>
          <p:nvPr/>
        </p:nvGrpSpPr>
        <p:grpSpPr>
          <a:xfrm>
            <a:off x="4174579" y="3153202"/>
            <a:ext cx="346056" cy="345674"/>
            <a:chOff x="3303268" y="3817349"/>
            <a:chExt cx="346056" cy="345674"/>
          </a:xfrm>
        </p:grpSpPr>
        <p:sp>
          <p:nvSpPr>
            <p:cNvPr id="699" name="Google Shape;699;p4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4"/>
          <p:cNvGrpSpPr/>
          <p:nvPr/>
        </p:nvGrpSpPr>
        <p:grpSpPr>
          <a:xfrm>
            <a:off x="4623669" y="3153202"/>
            <a:ext cx="346056" cy="345674"/>
            <a:chOff x="3752358" y="3817349"/>
            <a:chExt cx="346056" cy="345674"/>
          </a:xfrm>
        </p:grpSpPr>
        <p:sp>
          <p:nvSpPr>
            <p:cNvPr id="704" name="Google Shape;704;p4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44"/>
          <p:cNvGrpSpPr/>
          <p:nvPr/>
        </p:nvGrpSpPr>
        <p:grpSpPr>
          <a:xfrm>
            <a:off x="5072742" y="3153202"/>
            <a:ext cx="346056" cy="345674"/>
            <a:chOff x="2238181" y="4120624"/>
            <a:chExt cx="346056" cy="345674"/>
          </a:xfrm>
        </p:grpSpPr>
        <p:grpSp>
          <p:nvGrpSpPr>
            <p:cNvPr id="709" name="Google Shape;709;p44"/>
            <p:cNvGrpSpPr/>
            <p:nvPr/>
          </p:nvGrpSpPr>
          <p:grpSpPr>
            <a:xfrm>
              <a:off x="2309155" y="4177413"/>
              <a:ext cx="203862" cy="231903"/>
              <a:chOff x="1512725" y="258500"/>
              <a:chExt cx="4570900" cy="5199625"/>
            </a:xfrm>
          </p:grpSpPr>
          <p:sp>
            <p:nvSpPr>
              <p:cNvPr id="710" name="Google Shape;710;p4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 pack</a:t>
            </a:r>
            <a:endParaRPr/>
          </a:p>
        </p:txBody>
      </p:sp>
      <p:grpSp>
        <p:nvGrpSpPr>
          <p:cNvPr id="718" name="Google Shape;718;p45"/>
          <p:cNvGrpSpPr/>
          <p:nvPr/>
        </p:nvGrpSpPr>
        <p:grpSpPr>
          <a:xfrm>
            <a:off x="1524136" y="1123675"/>
            <a:ext cx="373560" cy="473786"/>
            <a:chOff x="1524136" y="1215750"/>
            <a:chExt cx="373560" cy="473786"/>
          </a:xfrm>
        </p:grpSpPr>
        <p:sp>
          <p:nvSpPr>
            <p:cNvPr id="719" name="Google Shape;719;p45"/>
            <p:cNvSpPr/>
            <p:nvPr/>
          </p:nvSpPr>
          <p:spPr>
            <a:xfrm>
              <a:off x="1524136" y="1556121"/>
              <a:ext cx="45556" cy="133415"/>
            </a:xfrm>
            <a:custGeom>
              <a:avLst/>
              <a:gdLst/>
              <a:ahLst/>
              <a:cxnLst/>
              <a:rect l="l" t="t" r="r" b="b"/>
              <a:pathLst>
                <a:path w="140" h="410" extrusionOk="0">
                  <a:moveTo>
                    <a:pt x="104" y="6"/>
                  </a:moveTo>
                  <a:lnTo>
                    <a:pt x="91" y="18"/>
                  </a:lnTo>
                  <a:cubicBezTo>
                    <a:pt x="34" y="74"/>
                    <a:pt x="0" y="152"/>
                    <a:pt x="0" y="233"/>
                  </a:cubicBezTo>
                  <a:lnTo>
                    <a:pt x="0" y="389"/>
                  </a:lnTo>
                  <a:cubicBezTo>
                    <a:pt x="0" y="401"/>
                    <a:pt x="10" y="410"/>
                    <a:pt x="21" y="410"/>
                  </a:cubicBezTo>
                  <a:cubicBezTo>
                    <a:pt x="33" y="410"/>
                    <a:pt x="43" y="401"/>
                    <a:pt x="43" y="389"/>
                  </a:cubicBezTo>
                  <a:lnTo>
                    <a:pt x="43" y="233"/>
                  </a:lnTo>
                  <a:cubicBezTo>
                    <a:pt x="43" y="164"/>
                    <a:pt x="71" y="97"/>
                    <a:pt x="121" y="49"/>
                  </a:cubicBezTo>
                  <a:lnTo>
                    <a:pt x="134" y="36"/>
                  </a:lnTo>
                  <a:cubicBezTo>
                    <a:pt x="142" y="28"/>
                    <a:pt x="143" y="15"/>
                    <a:pt x="135" y="6"/>
                  </a:cubicBezTo>
                  <a:cubicBezTo>
                    <a:pt x="126" y="-2"/>
                    <a:pt x="113" y="-3"/>
                    <a:pt x="104"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1595399" y="1632590"/>
              <a:ext cx="13992" cy="56945"/>
            </a:xfrm>
            <a:custGeom>
              <a:avLst/>
              <a:gdLst/>
              <a:ahLst/>
              <a:cxnLst/>
              <a:rect l="l" t="t" r="r" b="b"/>
              <a:pathLst>
                <a:path w="43" h="175" extrusionOk="0">
                  <a:moveTo>
                    <a:pt x="21" y="0"/>
                  </a:moveTo>
                  <a:cubicBezTo>
                    <a:pt x="10" y="0"/>
                    <a:pt x="0" y="9"/>
                    <a:pt x="0" y="21"/>
                  </a:cubicBezTo>
                  <a:lnTo>
                    <a:pt x="0" y="154"/>
                  </a:lnTo>
                  <a:cubicBezTo>
                    <a:pt x="0" y="166"/>
                    <a:pt x="10" y="175"/>
                    <a:pt x="21" y="175"/>
                  </a:cubicBezTo>
                  <a:cubicBezTo>
                    <a:pt x="33" y="175"/>
                    <a:pt x="43" y="166"/>
                    <a:pt x="43" y="154"/>
                  </a:cubicBezTo>
                  <a:lnTo>
                    <a:pt x="43" y="21"/>
                  </a:lnTo>
                  <a:cubicBezTo>
                    <a:pt x="43" y="9"/>
                    <a:pt x="33" y="0"/>
                    <a:pt x="21" y="0"/>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1535525" y="1215750"/>
              <a:ext cx="350781" cy="473786"/>
            </a:xfrm>
            <a:custGeom>
              <a:avLst/>
              <a:gdLst/>
              <a:ahLst/>
              <a:cxnLst/>
              <a:rect l="l" t="t" r="r" b="b"/>
              <a:pathLst>
                <a:path w="1078" h="1456" extrusionOk="0">
                  <a:moveTo>
                    <a:pt x="625" y="1067"/>
                  </a:moveTo>
                  <a:lnTo>
                    <a:pt x="603" y="1051"/>
                  </a:lnTo>
                  <a:cubicBezTo>
                    <a:pt x="604" y="1047"/>
                    <a:pt x="605" y="1042"/>
                    <a:pt x="605" y="1037"/>
                  </a:cubicBezTo>
                  <a:lnTo>
                    <a:pt x="605" y="977"/>
                  </a:lnTo>
                  <a:cubicBezTo>
                    <a:pt x="605" y="972"/>
                    <a:pt x="604" y="967"/>
                    <a:pt x="603" y="963"/>
                  </a:cubicBezTo>
                  <a:lnTo>
                    <a:pt x="625" y="947"/>
                  </a:lnTo>
                  <a:cubicBezTo>
                    <a:pt x="642" y="935"/>
                    <a:pt x="663" y="933"/>
                    <a:pt x="681" y="943"/>
                  </a:cubicBezTo>
                  <a:cubicBezTo>
                    <a:pt x="700" y="952"/>
                    <a:pt x="711" y="970"/>
                    <a:pt x="711" y="991"/>
                  </a:cubicBezTo>
                  <a:lnTo>
                    <a:pt x="711" y="1023"/>
                  </a:lnTo>
                  <a:cubicBezTo>
                    <a:pt x="711" y="1044"/>
                    <a:pt x="700" y="1062"/>
                    <a:pt x="681" y="1071"/>
                  </a:cubicBezTo>
                  <a:cubicBezTo>
                    <a:pt x="663" y="1081"/>
                    <a:pt x="642" y="1079"/>
                    <a:pt x="625" y="1067"/>
                  </a:cubicBezTo>
                  <a:moveTo>
                    <a:pt x="546" y="1053"/>
                  </a:moveTo>
                  <a:lnTo>
                    <a:pt x="532" y="1053"/>
                  </a:lnTo>
                  <a:cubicBezTo>
                    <a:pt x="523" y="1053"/>
                    <a:pt x="516" y="1046"/>
                    <a:pt x="516" y="1037"/>
                  </a:cubicBezTo>
                  <a:lnTo>
                    <a:pt x="516" y="977"/>
                  </a:lnTo>
                  <a:cubicBezTo>
                    <a:pt x="516" y="968"/>
                    <a:pt x="523" y="961"/>
                    <a:pt x="532" y="961"/>
                  </a:cubicBezTo>
                  <a:lnTo>
                    <a:pt x="546" y="961"/>
                  </a:lnTo>
                  <a:cubicBezTo>
                    <a:pt x="555" y="961"/>
                    <a:pt x="562" y="968"/>
                    <a:pt x="562" y="977"/>
                  </a:cubicBezTo>
                  <a:lnTo>
                    <a:pt x="562" y="1037"/>
                  </a:lnTo>
                  <a:cubicBezTo>
                    <a:pt x="562" y="1046"/>
                    <a:pt x="555" y="1053"/>
                    <a:pt x="546" y="1053"/>
                  </a:cubicBezTo>
                  <a:moveTo>
                    <a:pt x="396" y="1071"/>
                  </a:moveTo>
                  <a:cubicBezTo>
                    <a:pt x="378" y="1062"/>
                    <a:pt x="367" y="1044"/>
                    <a:pt x="367" y="1023"/>
                  </a:cubicBezTo>
                  <a:lnTo>
                    <a:pt x="367" y="991"/>
                  </a:lnTo>
                  <a:cubicBezTo>
                    <a:pt x="367" y="970"/>
                    <a:pt x="378" y="952"/>
                    <a:pt x="396" y="943"/>
                  </a:cubicBezTo>
                  <a:cubicBezTo>
                    <a:pt x="415" y="933"/>
                    <a:pt x="436" y="935"/>
                    <a:pt x="453" y="947"/>
                  </a:cubicBezTo>
                  <a:lnTo>
                    <a:pt x="475" y="963"/>
                  </a:lnTo>
                  <a:cubicBezTo>
                    <a:pt x="474" y="967"/>
                    <a:pt x="473" y="972"/>
                    <a:pt x="473" y="977"/>
                  </a:cubicBezTo>
                  <a:lnTo>
                    <a:pt x="473" y="1037"/>
                  </a:lnTo>
                  <a:cubicBezTo>
                    <a:pt x="473" y="1042"/>
                    <a:pt x="474" y="1047"/>
                    <a:pt x="475" y="1051"/>
                  </a:cubicBezTo>
                  <a:lnTo>
                    <a:pt x="453" y="1067"/>
                  </a:lnTo>
                  <a:cubicBezTo>
                    <a:pt x="436" y="1079"/>
                    <a:pt x="415" y="1081"/>
                    <a:pt x="396" y="1071"/>
                  </a:cubicBezTo>
                  <a:moveTo>
                    <a:pt x="331" y="956"/>
                  </a:moveTo>
                  <a:cubicBezTo>
                    <a:pt x="261" y="859"/>
                    <a:pt x="169" y="781"/>
                    <a:pt x="62" y="729"/>
                  </a:cubicBezTo>
                  <a:cubicBezTo>
                    <a:pt x="135" y="692"/>
                    <a:pt x="219" y="683"/>
                    <a:pt x="299" y="703"/>
                  </a:cubicBezTo>
                  <a:lnTo>
                    <a:pt x="330" y="711"/>
                  </a:lnTo>
                  <a:cubicBezTo>
                    <a:pt x="339" y="730"/>
                    <a:pt x="352" y="748"/>
                    <a:pt x="368" y="762"/>
                  </a:cubicBezTo>
                  <a:lnTo>
                    <a:pt x="414" y="804"/>
                  </a:lnTo>
                  <a:lnTo>
                    <a:pt x="414" y="894"/>
                  </a:lnTo>
                  <a:cubicBezTo>
                    <a:pt x="401" y="895"/>
                    <a:pt x="389" y="899"/>
                    <a:pt x="377" y="905"/>
                  </a:cubicBezTo>
                  <a:cubicBezTo>
                    <a:pt x="355" y="916"/>
                    <a:pt x="339" y="934"/>
                    <a:pt x="331" y="956"/>
                  </a:cubicBezTo>
                  <a:moveTo>
                    <a:pt x="246" y="500"/>
                  </a:moveTo>
                  <a:lnTo>
                    <a:pt x="243" y="477"/>
                  </a:lnTo>
                  <a:cubicBezTo>
                    <a:pt x="242" y="473"/>
                    <a:pt x="241" y="470"/>
                    <a:pt x="240" y="466"/>
                  </a:cubicBezTo>
                  <a:lnTo>
                    <a:pt x="217" y="407"/>
                  </a:lnTo>
                  <a:lnTo>
                    <a:pt x="224" y="407"/>
                  </a:lnTo>
                  <a:cubicBezTo>
                    <a:pt x="248" y="407"/>
                    <a:pt x="272" y="417"/>
                    <a:pt x="289" y="434"/>
                  </a:cubicBezTo>
                  <a:lnTo>
                    <a:pt x="300" y="445"/>
                  </a:lnTo>
                  <a:lnTo>
                    <a:pt x="308" y="556"/>
                  </a:lnTo>
                  <a:cubicBezTo>
                    <a:pt x="276" y="555"/>
                    <a:pt x="250" y="532"/>
                    <a:pt x="246" y="500"/>
                  </a:cubicBezTo>
                  <a:moveTo>
                    <a:pt x="369" y="308"/>
                  </a:moveTo>
                  <a:cubicBezTo>
                    <a:pt x="381" y="300"/>
                    <a:pt x="395" y="296"/>
                    <a:pt x="409" y="296"/>
                  </a:cubicBezTo>
                  <a:cubicBezTo>
                    <a:pt x="420" y="296"/>
                    <a:pt x="431" y="298"/>
                    <a:pt x="442" y="304"/>
                  </a:cubicBezTo>
                  <a:lnTo>
                    <a:pt x="517" y="342"/>
                  </a:lnTo>
                  <a:cubicBezTo>
                    <a:pt x="531" y="349"/>
                    <a:pt x="547" y="349"/>
                    <a:pt x="561" y="342"/>
                  </a:cubicBezTo>
                  <a:lnTo>
                    <a:pt x="636" y="304"/>
                  </a:lnTo>
                  <a:cubicBezTo>
                    <a:pt x="660" y="292"/>
                    <a:pt x="687" y="293"/>
                    <a:pt x="709" y="308"/>
                  </a:cubicBezTo>
                  <a:cubicBezTo>
                    <a:pt x="731" y="322"/>
                    <a:pt x="742" y="347"/>
                    <a:pt x="741" y="373"/>
                  </a:cubicBezTo>
                  <a:lnTo>
                    <a:pt x="721" y="649"/>
                  </a:lnTo>
                  <a:cubicBezTo>
                    <a:pt x="718" y="681"/>
                    <a:pt x="704" y="709"/>
                    <a:pt x="681" y="731"/>
                  </a:cubicBezTo>
                  <a:lnTo>
                    <a:pt x="594" y="810"/>
                  </a:lnTo>
                  <a:cubicBezTo>
                    <a:pt x="589" y="815"/>
                    <a:pt x="581" y="818"/>
                    <a:pt x="574" y="818"/>
                  </a:cubicBezTo>
                  <a:lnTo>
                    <a:pt x="504" y="818"/>
                  </a:lnTo>
                  <a:cubicBezTo>
                    <a:pt x="496" y="818"/>
                    <a:pt x="489" y="815"/>
                    <a:pt x="483" y="810"/>
                  </a:cubicBezTo>
                  <a:lnTo>
                    <a:pt x="397" y="731"/>
                  </a:lnTo>
                  <a:cubicBezTo>
                    <a:pt x="374" y="709"/>
                    <a:pt x="360" y="681"/>
                    <a:pt x="357" y="649"/>
                  </a:cubicBezTo>
                  <a:lnTo>
                    <a:pt x="337" y="373"/>
                  </a:lnTo>
                  <a:cubicBezTo>
                    <a:pt x="335" y="347"/>
                    <a:pt x="347" y="322"/>
                    <a:pt x="369" y="308"/>
                  </a:cubicBezTo>
                  <a:moveTo>
                    <a:pt x="787" y="434"/>
                  </a:moveTo>
                  <a:cubicBezTo>
                    <a:pt x="804" y="417"/>
                    <a:pt x="827" y="407"/>
                    <a:pt x="852" y="407"/>
                  </a:cubicBezTo>
                  <a:lnTo>
                    <a:pt x="859" y="407"/>
                  </a:lnTo>
                  <a:lnTo>
                    <a:pt x="836" y="466"/>
                  </a:lnTo>
                  <a:cubicBezTo>
                    <a:pt x="835" y="470"/>
                    <a:pt x="834" y="473"/>
                    <a:pt x="833" y="477"/>
                  </a:cubicBezTo>
                  <a:lnTo>
                    <a:pt x="830" y="500"/>
                  </a:lnTo>
                  <a:cubicBezTo>
                    <a:pt x="826" y="531"/>
                    <a:pt x="801" y="554"/>
                    <a:pt x="770" y="555"/>
                  </a:cubicBezTo>
                  <a:lnTo>
                    <a:pt x="778" y="443"/>
                  </a:lnTo>
                  <a:lnTo>
                    <a:pt x="787" y="434"/>
                  </a:lnTo>
                  <a:moveTo>
                    <a:pt x="578" y="928"/>
                  </a:moveTo>
                  <a:cubicBezTo>
                    <a:pt x="569" y="922"/>
                    <a:pt x="558" y="919"/>
                    <a:pt x="546" y="919"/>
                  </a:cubicBezTo>
                  <a:lnTo>
                    <a:pt x="532" y="919"/>
                  </a:lnTo>
                  <a:cubicBezTo>
                    <a:pt x="520" y="919"/>
                    <a:pt x="509" y="922"/>
                    <a:pt x="500" y="928"/>
                  </a:cubicBezTo>
                  <a:lnTo>
                    <a:pt x="478" y="912"/>
                  </a:lnTo>
                  <a:cubicBezTo>
                    <a:pt x="471" y="908"/>
                    <a:pt x="464" y="904"/>
                    <a:pt x="457" y="901"/>
                  </a:cubicBezTo>
                  <a:lnTo>
                    <a:pt x="457" y="843"/>
                  </a:lnTo>
                  <a:cubicBezTo>
                    <a:pt x="470" y="855"/>
                    <a:pt x="487" y="861"/>
                    <a:pt x="504" y="861"/>
                  </a:cubicBezTo>
                  <a:lnTo>
                    <a:pt x="574" y="861"/>
                  </a:lnTo>
                  <a:cubicBezTo>
                    <a:pt x="591" y="861"/>
                    <a:pt x="608" y="855"/>
                    <a:pt x="621" y="843"/>
                  </a:cubicBezTo>
                  <a:lnTo>
                    <a:pt x="621" y="901"/>
                  </a:lnTo>
                  <a:cubicBezTo>
                    <a:pt x="614" y="904"/>
                    <a:pt x="607" y="908"/>
                    <a:pt x="600" y="912"/>
                  </a:cubicBezTo>
                  <a:lnTo>
                    <a:pt x="578" y="928"/>
                  </a:lnTo>
                  <a:moveTo>
                    <a:pt x="779" y="703"/>
                  </a:moveTo>
                  <a:cubicBezTo>
                    <a:pt x="859" y="683"/>
                    <a:pt x="943" y="692"/>
                    <a:pt x="1016" y="729"/>
                  </a:cubicBezTo>
                  <a:cubicBezTo>
                    <a:pt x="909" y="781"/>
                    <a:pt x="817" y="859"/>
                    <a:pt x="747" y="956"/>
                  </a:cubicBezTo>
                  <a:cubicBezTo>
                    <a:pt x="739" y="934"/>
                    <a:pt x="723" y="916"/>
                    <a:pt x="701" y="905"/>
                  </a:cubicBezTo>
                  <a:cubicBezTo>
                    <a:pt x="689" y="899"/>
                    <a:pt x="676" y="895"/>
                    <a:pt x="664" y="894"/>
                  </a:cubicBezTo>
                  <a:lnTo>
                    <a:pt x="664" y="804"/>
                  </a:lnTo>
                  <a:lnTo>
                    <a:pt x="710" y="762"/>
                  </a:lnTo>
                  <a:cubicBezTo>
                    <a:pt x="726" y="748"/>
                    <a:pt x="739" y="730"/>
                    <a:pt x="748" y="711"/>
                  </a:cubicBezTo>
                  <a:lnTo>
                    <a:pt x="779" y="703"/>
                  </a:lnTo>
                  <a:moveTo>
                    <a:pt x="851" y="900"/>
                  </a:moveTo>
                  <a:cubicBezTo>
                    <a:pt x="909" y="841"/>
                    <a:pt x="977" y="794"/>
                    <a:pt x="1052" y="759"/>
                  </a:cubicBezTo>
                  <a:lnTo>
                    <a:pt x="1062" y="754"/>
                  </a:lnTo>
                  <a:cubicBezTo>
                    <a:pt x="1071" y="750"/>
                    <a:pt x="1077" y="741"/>
                    <a:pt x="1078" y="731"/>
                  </a:cubicBezTo>
                  <a:cubicBezTo>
                    <a:pt x="1078" y="721"/>
                    <a:pt x="1073" y="711"/>
                    <a:pt x="1064" y="706"/>
                  </a:cubicBezTo>
                  <a:lnTo>
                    <a:pt x="1055" y="701"/>
                  </a:lnTo>
                  <a:cubicBezTo>
                    <a:pt x="968" y="651"/>
                    <a:pt x="866" y="637"/>
                    <a:pt x="768" y="662"/>
                  </a:cubicBezTo>
                  <a:lnTo>
                    <a:pt x="762" y="663"/>
                  </a:lnTo>
                  <a:cubicBezTo>
                    <a:pt x="762" y="660"/>
                    <a:pt x="763" y="656"/>
                    <a:pt x="763" y="652"/>
                  </a:cubicBezTo>
                  <a:lnTo>
                    <a:pt x="767" y="598"/>
                  </a:lnTo>
                  <a:lnTo>
                    <a:pt x="768" y="598"/>
                  </a:lnTo>
                  <a:cubicBezTo>
                    <a:pt x="821" y="598"/>
                    <a:pt x="866" y="558"/>
                    <a:pt x="873" y="506"/>
                  </a:cubicBezTo>
                  <a:lnTo>
                    <a:pt x="876" y="482"/>
                  </a:lnTo>
                  <a:lnTo>
                    <a:pt x="876" y="482"/>
                  </a:lnTo>
                  <a:lnTo>
                    <a:pt x="907" y="401"/>
                  </a:lnTo>
                  <a:cubicBezTo>
                    <a:pt x="910" y="393"/>
                    <a:pt x="909" y="384"/>
                    <a:pt x="905" y="376"/>
                  </a:cubicBezTo>
                  <a:cubicBezTo>
                    <a:pt x="900" y="369"/>
                    <a:pt x="891" y="365"/>
                    <a:pt x="883" y="365"/>
                  </a:cubicBezTo>
                  <a:lnTo>
                    <a:pt x="861" y="365"/>
                  </a:lnTo>
                  <a:lnTo>
                    <a:pt x="866" y="305"/>
                  </a:lnTo>
                  <a:cubicBezTo>
                    <a:pt x="873" y="231"/>
                    <a:pt x="851" y="159"/>
                    <a:pt x="804" y="102"/>
                  </a:cubicBezTo>
                  <a:cubicBezTo>
                    <a:pt x="796" y="93"/>
                    <a:pt x="783" y="92"/>
                    <a:pt x="774" y="99"/>
                  </a:cubicBezTo>
                  <a:cubicBezTo>
                    <a:pt x="765" y="107"/>
                    <a:pt x="764" y="120"/>
                    <a:pt x="771" y="129"/>
                  </a:cubicBezTo>
                  <a:cubicBezTo>
                    <a:pt x="811" y="178"/>
                    <a:pt x="829" y="238"/>
                    <a:pt x="824" y="301"/>
                  </a:cubicBezTo>
                  <a:lnTo>
                    <a:pt x="818" y="369"/>
                  </a:lnTo>
                  <a:cubicBezTo>
                    <a:pt x="805" y="372"/>
                    <a:pt x="794" y="377"/>
                    <a:pt x="783" y="384"/>
                  </a:cubicBezTo>
                  <a:lnTo>
                    <a:pt x="783" y="376"/>
                  </a:lnTo>
                  <a:cubicBezTo>
                    <a:pt x="786" y="334"/>
                    <a:pt x="767" y="296"/>
                    <a:pt x="732" y="272"/>
                  </a:cubicBezTo>
                  <a:cubicBezTo>
                    <a:pt x="697" y="249"/>
                    <a:pt x="654" y="247"/>
                    <a:pt x="617" y="266"/>
                  </a:cubicBezTo>
                  <a:lnTo>
                    <a:pt x="541" y="304"/>
                  </a:lnTo>
                  <a:cubicBezTo>
                    <a:pt x="540" y="305"/>
                    <a:pt x="538" y="305"/>
                    <a:pt x="537" y="304"/>
                  </a:cubicBezTo>
                  <a:lnTo>
                    <a:pt x="461" y="266"/>
                  </a:lnTo>
                  <a:cubicBezTo>
                    <a:pt x="424" y="247"/>
                    <a:pt x="380" y="249"/>
                    <a:pt x="346" y="272"/>
                  </a:cubicBezTo>
                  <a:cubicBezTo>
                    <a:pt x="311" y="296"/>
                    <a:pt x="292" y="334"/>
                    <a:pt x="295" y="376"/>
                  </a:cubicBezTo>
                  <a:lnTo>
                    <a:pt x="295" y="385"/>
                  </a:lnTo>
                  <a:cubicBezTo>
                    <a:pt x="286" y="380"/>
                    <a:pt x="276" y="375"/>
                    <a:pt x="266" y="372"/>
                  </a:cubicBezTo>
                  <a:lnTo>
                    <a:pt x="260" y="301"/>
                  </a:lnTo>
                  <a:cubicBezTo>
                    <a:pt x="254" y="235"/>
                    <a:pt x="276" y="169"/>
                    <a:pt x="321" y="120"/>
                  </a:cubicBezTo>
                  <a:cubicBezTo>
                    <a:pt x="366" y="71"/>
                    <a:pt x="430" y="42"/>
                    <a:pt x="496" y="42"/>
                  </a:cubicBezTo>
                  <a:lnTo>
                    <a:pt x="588" y="42"/>
                  </a:lnTo>
                  <a:cubicBezTo>
                    <a:pt x="630" y="42"/>
                    <a:pt x="671" y="54"/>
                    <a:pt x="707" y="75"/>
                  </a:cubicBezTo>
                  <a:cubicBezTo>
                    <a:pt x="718" y="81"/>
                    <a:pt x="731" y="77"/>
                    <a:pt x="737" y="67"/>
                  </a:cubicBezTo>
                  <a:cubicBezTo>
                    <a:pt x="743" y="57"/>
                    <a:pt x="739" y="44"/>
                    <a:pt x="729" y="38"/>
                  </a:cubicBezTo>
                  <a:cubicBezTo>
                    <a:pt x="686" y="13"/>
                    <a:pt x="638" y="0"/>
                    <a:pt x="588" y="0"/>
                  </a:cubicBezTo>
                  <a:lnTo>
                    <a:pt x="496" y="0"/>
                  </a:lnTo>
                  <a:cubicBezTo>
                    <a:pt x="418" y="0"/>
                    <a:pt x="342" y="33"/>
                    <a:pt x="290" y="91"/>
                  </a:cubicBezTo>
                  <a:cubicBezTo>
                    <a:pt x="237" y="149"/>
                    <a:pt x="210" y="227"/>
                    <a:pt x="217" y="305"/>
                  </a:cubicBezTo>
                  <a:lnTo>
                    <a:pt x="223" y="365"/>
                  </a:lnTo>
                  <a:lnTo>
                    <a:pt x="193" y="365"/>
                  </a:lnTo>
                  <a:cubicBezTo>
                    <a:pt x="184" y="365"/>
                    <a:pt x="176" y="369"/>
                    <a:pt x="171" y="376"/>
                  </a:cubicBezTo>
                  <a:cubicBezTo>
                    <a:pt x="166" y="384"/>
                    <a:pt x="165" y="393"/>
                    <a:pt x="169" y="401"/>
                  </a:cubicBezTo>
                  <a:lnTo>
                    <a:pt x="200" y="482"/>
                  </a:lnTo>
                  <a:lnTo>
                    <a:pt x="200" y="482"/>
                  </a:lnTo>
                  <a:lnTo>
                    <a:pt x="203" y="506"/>
                  </a:lnTo>
                  <a:cubicBezTo>
                    <a:pt x="210" y="558"/>
                    <a:pt x="255" y="598"/>
                    <a:pt x="308" y="598"/>
                  </a:cubicBezTo>
                  <a:lnTo>
                    <a:pt x="311" y="598"/>
                  </a:lnTo>
                  <a:lnTo>
                    <a:pt x="315" y="652"/>
                  </a:lnTo>
                  <a:cubicBezTo>
                    <a:pt x="315" y="656"/>
                    <a:pt x="315" y="660"/>
                    <a:pt x="316" y="663"/>
                  </a:cubicBezTo>
                  <a:lnTo>
                    <a:pt x="310" y="662"/>
                  </a:lnTo>
                  <a:cubicBezTo>
                    <a:pt x="212" y="637"/>
                    <a:pt x="110" y="651"/>
                    <a:pt x="23" y="701"/>
                  </a:cubicBezTo>
                  <a:lnTo>
                    <a:pt x="14" y="706"/>
                  </a:lnTo>
                  <a:cubicBezTo>
                    <a:pt x="5" y="711"/>
                    <a:pt x="0" y="721"/>
                    <a:pt x="0" y="731"/>
                  </a:cubicBezTo>
                  <a:cubicBezTo>
                    <a:pt x="1" y="741"/>
                    <a:pt x="7" y="750"/>
                    <a:pt x="16" y="754"/>
                  </a:cubicBezTo>
                  <a:lnTo>
                    <a:pt x="26" y="759"/>
                  </a:lnTo>
                  <a:cubicBezTo>
                    <a:pt x="101" y="794"/>
                    <a:pt x="169" y="841"/>
                    <a:pt x="227" y="900"/>
                  </a:cubicBezTo>
                  <a:lnTo>
                    <a:pt x="135" y="988"/>
                  </a:lnTo>
                  <a:cubicBezTo>
                    <a:pt x="126" y="997"/>
                    <a:pt x="126" y="1010"/>
                    <a:pt x="134" y="1019"/>
                  </a:cubicBezTo>
                  <a:cubicBezTo>
                    <a:pt x="138" y="1023"/>
                    <a:pt x="144" y="1025"/>
                    <a:pt x="150" y="1025"/>
                  </a:cubicBezTo>
                  <a:cubicBezTo>
                    <a:pt x="155" y="1025"/>
                    <a:pt x="160" y="1023"/>
                    <a:pt x="164" y="1019"/>
                  </a:cubicBezTo>
                  <a:lnTo>
                    <a:pt x="256" y="931"/>
                  </a:lnTo>
                  <a:cubicBezTo>
                    <a:pt x="281" y="959"/>
                    <a:pt x="304" y="990"/>
                    <a:pt x="324" y="1023"/>
                  </a:cubicBezTo>
                  <a:lnTo>
                    <a:pt x="324" y="1023"/>
                  </a:lnTo>
                  <a:cubicBezTo>
                    <a:pt x="324" y="1056"/>
                    <a:pt x="340" y="1085"/>
                    <a:pt x="367" y="1103"/>
                  </a:cubicBezTo>
                  <a:cubicBezTo>
                    <a:pt x="388" y="1151"/>
                    <a:pt x="404" y="1201"/>
                    <a:pt x="414" y="1252"/>
                  </a:cubicBezTo>
                  <a:lnTo>
                    <a:pt x="451" y="1439"/>
                  </a:lnTo>
                  <a:cubicBezTo>
                    <a:pt x="453" y="1449"/>
                    <a:pt x="462" y="1456"/>
                    <a:pt x="472" y="1456"/>
                  </a:cubicBezTo>
                  <a:cubicBezTo>
                    <a:pt x="473" y="1456"/>
                    <a:pt x="475" y="1456"/>
                    <a:pt x="476" y="1456"/>
                  </a:cubicBezTo>
                  <a:cubicBezTo>
                    <a:pt x="488" y="1453"/>
                    <a:pt x="495" y="1442"/>
                    <a:pt x="493" y="1431"/>
                  </a:cubicBezTo>
                  <a:lnTo>
                    <a:pt x="456" y="1244"/>
                  </a:lnTo>
                  <a:cubicBezTo>
                    <a:pt x="448" y="1202"/>
                    <a:pt x="436" y="1160"/>
                    <a:pt x="420" y="1120"/>
                  </a:cubicBezTo>
                  <a:lnTo>
                    <a:pt x="421" y="1120"/>
                  </a:lnTo>
                  <a:cubicBezTo>
                    <a:pt x="441" y="1120"/>
                    <a:pt x="461" y="1114"/>
                    <a:pt x="478" y="1102"/>
                  </a:cubicBezTo>
                  <a:lnTo>
                    <a:pt x="500" y="1086"/>
                  </a:lnTo>
                  <a:cubicBezTo>
                    <a:pt x="509" y="1092"/>
                    <a:pt x="520" y="1096"/>
                    <a:pt x="532" y="1096"/>
                  </a:cubicBezTo>
                  <a:lnTo>
                    <a:pt x="546" y="1096"/>
                  </a:lnTo>
                  <a:cubicBezTo>
                    <a:pt x="558" y="1096"/>
                    <a:pt x="569" y="1092"/>
                    <a:pt x="578" y="1086"/>
                  </a:cubicBezTo>
                  <a:lnTo>
                    <a:pt x="600" y="1102"/>
                  </a:lnTo>
                  <a:cubicBezTo>
                    <a:pt x="617" y="1114"/>
                    <a:pt x="637" y="1120"/>
                    <a:pt x="657" y="1120"/>
                  </a:cubicBezTo>
                  <a:lnTo>
                    <a:pt x="658" y="1120"/>
                  </a:lnTo>
                  <a:cubicBezTo>
                    <a:pt x="642" y="1160"/>
                    <a:pt x="630" y="1202"/>
                    <a:pt x="622" y="1244"/>
                  </a:cubicBezTo>
                  <a:lnTo>
                    <a:pt x="585" y="1431"/>
                  </a:lnTo>
                  <a:cubicBezTo>
                    <a:pt x="583" y="1442"/>
                    <a:pt x="590" y="1453"/>
                    <a:pt x="602" y="1456"/>
                  </a:cubicBezTo>
                  <a:cubicBezTo>
                    <a:pt x="603" y="1456"/>
                    <a:pt x="605" y="1456"/>
                    <a:pt x="606" y="1456"/>
                  </a:cubicBezTo>
                  <a:cubicBezTo>
                    <a:pt x="616" y="1456"/>
                    <a:pt x="625" y="1449"/>
                    <a:pt x="627" y="1439"/>
                  </a:cubicBezTo>
                  <a:lnTo>
                    <a:pt x="664" y="1252"/>
                  </a:lnTo>
                  <a:cubicBezTo>
                    <a:pt x="674" y="1201"/>
                    <a:pt x="690" y="1151"/>
                    <a:pt x="711" y="1103"/>
                  </a:cubicBezTo>
                  <a:cubicBezTo>
                    <a:pt x="738" y="1085"/>
                    <a:pt x="754" y="1056"/>
                    <a:pt x="754" y="1023"/>
                  </a:cubicBezTo>
                  <a:lnTo>
                    <a:pt x="754" y="1023"/>
                  </a:lnTo>
                  <a:cubicBezTo>
                    <a:pt x="774" y="990"/>
                    <a:pt x="797" y="959"/>
                    <a:pt x="822" y="931"/>
                  </a:cubicBezTo>
                  <a:lnTo>
                    <a:pt x="924" y="1029"/>
                  </a:lnTo>
                  <a:cubicBezTo>
                    <a:pt x="928" y="1033"/>
                    <a:pt x="933" y="1035"/>
                    <a:pt x="939" y="1035"/>
                  </a:cubicBezTo>
                  <a:cubicBezTo>
                    <a:pt x="944" y="1035"/>
                    <a:pt x="950" y="1033"/>
                    <a:pt x="954" y="1028"/>
                  </a:cubicBezTo>
                  <a:cubicBezTo>
                    <a:pt x="962" y="1020"/>
                    <a:pt x="962" y="1007"/>
                    <a:pt x="953" y="998"/>
                  </a:cubicBezTo>
                  <a:lnTo>
                    <a:pt x="851" y="9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1855394" y="1559050"/>
              <a:ext cx="42302" cy="130486"/>
            </a:xfrm>
            <a:custGeom>
              <a:avLst/>
              <a:gdLst/>
              <a:ahLst/>
              <a:cxnLst/>
              <a:rect l="l" t="t" r="r" b="b"/>
              <a:pathLst>
                <a:path w="130" h="401" extrusionOk="0">
                  <a:moveTo>
                    <a:pt x="38" y="9"/>
                  </a:moveTo>
                  <a:lnTo>
                    <a:pt x="36" y="6"/>
                  </a:lnTo>
                  <a:cubicBezTo>
                    <a:pt x="27" y="-2"/>
                    <a:pt x="14" y="-2"/>
                    <a:pt x="6" y="7"/>
                  </a:cubicBezTo>
                  <a:cubicBezTo>
                    <a:pt x="-2" y="15"/>
                    <a:pt x="-2" y="29"/>
                    <a:pt x="6" y="37"/>
                  </a:cubicBezTo>
                  <a:lnTo>
                    <a:pt x="9" y="40"/>
                  </a:lnTo>
                  <a:cubicBezTo>
                    <a:pt x="59" y="88"/>
                    <a:pt x="87" y="155"/>
                    <a:pt x="87" y="224"/>
                  </a:cubicBezTo>
                  <a:lnTo>
                    <a:pt x="87" y="380"/>
                  </a:lnTo>
                  <a:cubicBezTo>
                    <a:pt x="87" y="392"/>
                    <a:pt x="97" y="401"/>
                    <a:pt x="108" y="401"/>
                  </a:cubicBezTo>
                  <a:cubicBezTo>
                    <a:pt x="120" y="401"/>
                    <a:pt x="130" y="392"/>
                    <a:pt x="130" y="380"/>
                  </a:cubicBezTo>
                  <a:lnTo>
                    <a:pt x="130" y="224"/>
                  </a:lnTo>
                  <a:cubicBezTo>
                    <a:pt x="130" y="143"/>
                    <a:pt x="97" y="65"/>
                    <a:pt x="38"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3" name="Google Shape;723;p45"/>
            <p:cNvSpPr/>
            <p:nvPr/>
          </p:nvSpPr>
          <p:spPr>
            <a:xfrm>
              <a:off x="1812441" y="1632590"/>
              <a:ext cx="13992" cy="56945"/>
            </a:xfrm>
            <a:custGeom>
              <a:avLst/>
              <a:gdLst/>
              <a:ahLst/>
              <a:cxnLst/>
              <a:rect l="l" t="t" r="r" b="b"/>
              <a:pathLst>
                <a:path w="43" h="175" extrusionOk="0">
                  <a:moveTo>
                    <a:pt x="22" y="0"/>
                  </a:moveTo>
                  <a:cubicBezTo>
                    <a:pt x="10" y="0"/>
                    <a:pt x="0" y="9"/>
                    <a:pt x="0" y="21"/>
                  </a:cubicBezTo>
                  <a:lnTo>
                    <a:pt x="0" y="154"/>
                  </a:lnTo>
                  <a:cubicBezTo>
                    <a:pt x="0" y="166"/>
                    <a:pt x="10" y="175"/>
                    <a:pt x="22" y="175"/>
                  </a:cubicBezTo>
                  <a:cubicBezTo>
                    <a:pt x="33" y="175"/>
                    <a:pt x="43" y="166"/>
                    <a:pt x="43" y="154"/>
                  </a:cubicBezTo>
                  <a:lnTo>
                    <a:pt x="43" y="21"/>
                  </a:lnTo>
                  <a:cubicBezTo>
                    <a:pt x="43" y="9"/>
                    <a:pt x="33" y="0"/>
                    <a:pt x="22" y="0"/>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4" name="Google Shape;724;p45"/>
            <p:cNvSpPr/>
            <p:nvPr/>
          </p:nvSpPr>
          <p:spPr>
            <a:xfrm>
              <a:off x="1657225" y="1341355"/>
              <a:ext cx="46532" cy="43929"/>
            </a:xfrm>
            <a:custGeom>
              <a:avLst/>
              <a:gdLst/>
              <a:ahLst/>
              <a:cxnLst/>
              <a:rect l="l" t="t" r="r" b="b"/>
              <a:pathLst>
                <a:path w="143" h="135" extrusionOk="0">
                  <a:moveTo>
                    <a:pt x="46" y="55"/>
                  </a:moveTo>
                  <a:lnTo>
                    <a:pt x="50" y="47"/>
                  </a:lnTo>
                  <a:lnTo>
                    <a:pt x="97" y="71"/>
                  </a:lnTo>
                  <a:lnTo>
                    <a:pt x="93" y="77"/>
                  </a:lnTo>
                  <a:cubicBezTo>
                    <a:pt x="90" y="84"/>
                    <a:pt x="84" y="89"/>
                    <a:pt x="76" y="91"/>
                  </a:cubicBezTo>
                  <a:cubicBezTo>
                    <a:pt x="70" y="94"/>
                    <a:pt x="63" y="93"/>
                    <a:pt x="57" y="90"/>
                  </a:cubicBezTo>
                  <a:cubicBezTo>
                    <a:pt x="44" y="83"/>
                    <a:pt x="39" y="67"/>
                    <a:pt x="46" y="55"/>
                  </a:cubicBezTo>
                  <a:moveTo>
                    <a:pt x="36" y="127"/>
                  </a:moveTo>
                  <a:cubicBezTo>
                    <a:pt x="46" y="133"/>
                    <a:pt x="57" y="135"/>
                    <a:pt x="68" y="135"/>
                  </a:cubicBezTo>
                  <a:cubicBezTo>
                    <a:pt x="75" y="135"/>
                    <a:pt x="82" y="134"/>
                    <a:pt x="89" y="132"/>
                  </a:cubicBezTo>
                  <a:cubicBezTo>
                    <a:pt x="107" y="127"/>
                    <a:pt x="122" y="114"/>
                    <a:pt x="131" y="97"/>
                  </a:cubicBezTo>
                  <a:lnTo>
                    <a:pt x="139" y="81"/>
                  </a:lnTo>
                  <a:cubicBezTo>
                    <a:pt x="143" y="73"/>
                    <a:pt x="144" y="64"/>
                    <a:pt x="141" y="56"/>
                  </a:cubicBezTo>
                  <a:cubicBezTo>
                    <a:pt x="139" y="48"/>
                    <a:pt x="133" y="41"/>
                    <a:pt x="125" y="37"/>
                  </a:cubicBezTo>
                  <a:lnTo>
                    <a:pt x="60" y="4"/>
                  </a:lnTo>
                  <a:cubicBezTo>
                    <a:pt x="52" y="0"/>
                    <a:pt x="43" y="-1"/>
                    <a:pt x="35" y="2"/>
                  </a:cubicBezTo>
                  <a:cubicBezTo>
                    <a:pt x="27" y="5"/>
                    <a:pt x="20" y="10"/>
                    <a:pt x="17" y="18"/>
                  </a:cubicBezTo>
                  <a:lnTo>
                    <a:pt x="8" y="35"/>
                  </a:lnTo>
                  <a:cubicBezTo>
                    <a:pt x="-9" y="68"/>
                    <a:pt x="4" y="110"/>
                    <a:pt x="36" y="127"/>
                  </a:cubicBezTo>
                  <a:close/>
                </a:path>
              </a:pathLst>
            </a:custGeom>
            <a:solidFill>
              <a:schemeClr val="dk1"/>
            </a:solidFill>
            <a:ln>
              <a:noFill/>
            </a:ln>
          </p:spPr>
          <p:txBody>
            <a:bodyPr spcFirstLastPara="1" wrap="square" lIns="90000" tIns="3600" rIns="90000" bIns="3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5" name="Google Shape;725;p45"/>
            <p:cNvSpPr/>
            <p:nvPr/>
          </p:nvSpPr>
          <p:spPr>
            <a:xfrm>
              <a:off x="1719376" y="1341355"/>
              <a:ext cx="46207" cy="43929"/>
            </a:xfrm>
            <a:custGeom>
              <a:avLst/>
              <a:gdLst/>
              <a:ahLst/>
              <a:cxnLst/>
              <a:rect l="l" t="t" r="r" b="b"/>
              <a:pathLst>
                <a:path w="142" h="135" extrusionOk="0">
                  <a:moveTo>
                    <a:pt x="93" y="47"/>
                  </a:moveTo>
                  <a:lnTo>
                    <a:pt x="97" y="55"/>
                  </a:lnTo>
                  <a:lnTo>
                    <a:pt x="97" y="55"/>
                  </a:lnTo>
                  <a:cubicBezTo>
                    <a:pt x="103" y="67"/>
                    <a:pt x="98" y="83"/>
                    <a:pt x="86" y="90"/>
                  </a:cubicBezTo>
                  <a:cubicBezTo>
                    <a:pt x="80" y="93"/>
                    <a:pt x="73" y="94"/>
                    <a:pt x="66" y="91"/>
                  </a:cubicBezTo>
                  <a:cubicBezTo>
                    <a:pt x="59" y="89"/>
                    <a:pt x="53" y="84"/>
                    <a:pt x="49" y="77"/>
                  </a:cubicBezTo>
                  <a:lnTo>
                    <a:pt x="46" y="71"/>
                  </a:lnTo>
                  <a:lnTo>
                    <a:pt x="93" y="47"/>
                  </a:lnTo>
                  <a:moveTo>
                    <a:pt x="11" y="97"/>
                  </a:moveTo>
                  <a:cubicBezTo>
                    <a:pt x="20" y="114"/>
                    <a:pt x="35" y="127"/>
                    <a:pt x="53" y="132"/>
                  </a:cubicBezTo>
                  <a:cubicBezTo>
                    <a:pt x="60" y="134"/>
                    <a:pt x="67" y="135"/>
                    <a:pt x="74" y="135"/>
                  </a:cubicBezTo>
                  <a:cubicBezTo>
                    <a:pt x="85" y="135"/>
                    <a:pt x="96" y="133"/>
                    <a:pt x="106" y="127"/>
                  </a:cubicBezTo>
                  <a:cubicBezTo>
                    <a:pt x="139" y="110"/>
                    <a:pt x="152" y="68"/>
                    <a:pt x="135" y="35"/>
                  </a:cubicBezTo>
                  <a:lnTo>
                    <a:pt x="126" y="18"/>
                  </a:lnTo>
                  <a:cubicBezTo>
                    <a:pt x="122" y="10"/>
                    <a:pt x="115" y="5"/>
                    <a:pt x="107" y="2"/>
                  </a:cubicBezTo>
                  <a:cubicBezTo>
                    <a:pt x="99" y="-1"/>
                    <a:pt x="90" y="0"/>
                    <a:pt x="83" y="4"/>
                  </a:cubicBezTo>
                  <a:lnTo>
                    <a:pt x="17" y="37"/>
                  </a:lnTo>
                  <a:cubicBezTo>
                    <a:pt x="10" y="41"/>
                    <a:pt x="4" y="48"/>
                    <a:pt x="1" y="56"/>
                  </a:cubicBezTo>
                  <a:cubicBezTo>
                    <a:pt x="-1" y="64"/>
                    <a:pt x="-1" y="73"/>
                    <a:pt x="3" y="81"/>
                  </a:cubicBezTo>
                  <a:lnTo>
                    <a:pt x="11" y="97"/>
                  </a:lnTo>
                  <a:close/>
                </a:path>
              </a:pathLst>
            </a:custGeom>
            <a:solidFill>
              <a:schemeClr val="dk1"/>
            </a:solidFill>
            <a:ln>
              <a:noFill/>
            </a:ln>
          </p:spPr>
          <p:txBody>
            <a:bodyPr spcFirstLastPara="1" wrap="square" lIns="90000" tIns="3600" rIns="90000" bIns="3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6" name="Google Shape;726;p45"/>
            <p:cNvSpPr/>
            <p:nvPr/>
          </p:nvSpPr>
          <p:spPr>
            <a:xfrm>
              <a:off x="1696924" y="1393094"/>
              <a:ext cx="30262" cy="18548"/>
            </a:xfrm>
            <a:custGeom>
              <a:avLst/>
              <a:gdLst/>
              <a:ahLst/>
              <a:cxnLst/>
              <a:rect l="l" t="t" r="r" b="b"/>
              <a:pathLst>
                <a:path w="93" h="57" extrusionOk="0">
                  <a:moveTo>
                    <a:pt x="7" y="6"/>
                  </a:moveTo>
                  <a:cubicBezTo>
                    <a:pt x="-2" y="13"/>
                    <a:pt x="-3" y="27"/>
                    <a:pt x="5" y="36"/>
                  </a:cubicBezTo>
                  <a:lnTo>
                    <a:pt x="8" y="39"/>
                  </a:lnTo>
                  <a:cubicBezTo>
                    <a:pt x="16" y="50"/>
                    <a:pt x="29" y="56"/>
                    <a:pt x="42" y="57"/>
                  </a:cubicBezTo>
                  <a:cubicBezTo>
                    <a:pt x="43" y="57"/>
                    <a:pt x="45" y="57"/>
                    <a:pt x="46" y="57"/>
                  </a:cubicBezTo>
                  <a:cubicBezTo>
                    <a:pt x="58" y="57"/>
                    <a:pt x="70" y="52"/>
                    <a:pt x="79" y="44"/>
                  </a:cubicBezTo>
                  <a:lnTo>
                    <a:pt x="86" y="38"/>
                  </a:lnTo>
                  <a:cubicBezTo>
                    <a:pt x="95" y="30"/>
                    <a:pt x="95" y="16"/>
                    <a:pt x="88" y="8"/>
                  </a:cubicBezTo>
                  <a:cubicBezTo>
                    <a:pt x="80" y="-1"/>
                    <a:pt x="66" y="-2"/>
                    <a:pt x="57" y="6"/>
                  </a:cubicBezTo>
                  <a:lnTo>
                    <a:pt x="51" y="12"/>
                  </a:lnTo>
                  <a:cubicBezTo>
                    <a:pt x="49" y="14"/>
                    <a:pt x="46" y="14"/>
                    <a:pt x="45" y="14"/>
                  </a:cubicBezTo>
                  <a:cubicBezTo>
                    <a:pt x="44" y="14"/>
                    <a:pt x="42" y="14"/>
                    <a:pt x="40" y="12"/>
                  </a:cubicBezTo>
                  <a:lnTo>
                    <a:pt x="37" y="8"/>
                  </a:lnTo>
                  <a:cubicBezTo>
                    <a:pt x="30" y="-1"/>
                    <a:pt x="16" y="-2"/>
                    <a:pt x="7"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7" name="Google Shape;727;p45"/>
            <p:cNvSpPr/>
            <p:nvPr/>
          </p:nvSpPr>
          <p:spPr>
            <a:xfrm>
              <a:off x="1674796" y="1421730"/>
              <a:ext cx="74191" cy="26358"/>
            </a:xfrm>
            <a:custGeom>
              <a:avLst/>
              <a:gdLst/>
              <a:ahLst/>
              <a:cxnLst/>
              <a:rect l="l" t="t" r="r" b="b"/>
              <a:pathLst>
                <a:path w="228" h="81" extrusionOk="0">
                  <a:moveTo>
                    <a:pt x="192" y="6"/>
                  </a:moveTo>
                  <a:lnTo>
                    <a:pt x="187" y="11"/>
                  </a:lnTo>
                  <a:cubicBezTo>
                    <a:pt x="145" y="48"/>
                    <a:pt x="83" y="47"/>
                    <a:pt x="41" y="11"/>
                  </a:cubicBezTo>
                  <a:lnTo>
                    <a:pt x="36" y="6"/>
                  </a:lnTo>
                  <a:cubicBezTo>
                    <a:pt x="27" y="-2"/>
                    <a:pt x="13" y="-1"/>
                    <a:pt x="5" y="8"/>
                  </a:cubicBezTo>
                  <a:cubicBezTo>
                    <a:pt x="-2" y="16"/>
                    <a:pt x="-2" y="30"/>
                    <a:pt x="7" y="38"/>
                  </a:cubicBezTo>
                  <a:lnTo>
                    <a:pt x="13" y="43"/>
                  </a:lnTo>
                  <a:cubicBezTo>
                    <a:pt x="42" y="68"/>
                    <a:pt x="78" y="81"/>
                    <a:pt x="114" y="81"/>
                  </a:cubicBezTo>
                  <a:cubicBezTo>
                    <a:pt x="150" y="81"/>
                    <a:pt x="186" y="68"/>
                    <a:pt x="215" y="43"/>
                  </a:cubicBezTo>
                  <a:lnTo>
                    <a:pt x="220" y="38"/>
                  </a:lnTo>
                  <a:cubicBezTo>
                    <a:pt x="229" y="30"/>
                    <a:pt x="230" y="16"/>
                    <a:pt x="222" y="8"/>
                  </a:cubicBezTo>
                  <a:cubicBezTo>
                    <a:pt x="214" y="-1"/>
                    <a:pt x="201" y="-2"/>
                    <a:pt x="192"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28" name="Google Shape;728;p45"/>
          <p:cNvGrpSpPr/>
          <p:nvPr/>
        </p:nvGrpSpPr>
        <p:grpSpPr>
          <a:xfrm>
            <a:off x="2168755" y="1123675"/>
            <a:ext cx="355988" cy="473786"/>
            <a:chOff x="2168755" y="1215750"/>
            <a:chExt cx="355988" cy="473786"/>
          </a:xfrm>
        </p:grpSpPr>
        <p:sp>
          <p:nvSpPr>
            <p:cNvPr id="729" name="Google Shape;729;p45"/>
            <p:cNvSpPr/>
            <p:nvPr/>
          </p:nvSpPr>
          <p:spPr>
            <a:xfrm>
              <a:off x="2168755" y="1605907"/>
              <a:ext cx="16921" cy="83628"/>
            </a:xfrm>
            <a:custGeom>
              <a:avLst/>
              <a:gdLst/>
              <a:ahLst/>
              <a:cxnLst/>
              <a:rect l="l" t="t" r="r" b="b"/>
              <a:pathLst>
                <a:path w="52" h="257" extrusionOk="0">
                  <a:moveTo>
                    <a:pt x="36" y="1"/>
                  </a:moveTo>
                  <a:cubicBezTo>
                    <a:pt x="25" y="-2"/>
                    <a:pt x="13" y="5"/>
                    <a:pt x="10" y="16"/>
                  </a:cubicBezTo>
                  <a:cubicBezTo>
                    <a:pt x="3" y="40"/>
                    <a:pt x="0" y="66"/>
                    <a:pt x="0" y="91"/>
                  </a:cubicBezTo>
                  <a:lnTo>
                    <a:pt x="0" y="236"/>
                  </a:lnTo>
                  <a:cubicBezTo>
                    <a:pt x="0" y="248"/>
                    <a:pt x="10" y="257"/>
                    <a:pt x="21" y="257"/>
                  </a:cubicBezTo>
                  <a:cubicBezTo>
                    <a:pt x="33" y="257"/>
                    <a:pt x="43" y="248"/>
                    <a:pt x="43" y="236"/>
                  </a:cubicBezTo>
                  <a:lnTo>
                    <a:pt x="43" y="91"/>
                  </a:lnTo>
                  <a:cubicBezTo>
                    <a:pt x="43" y="69"/>
                    <a:pt x="46" y="48"/>
                    <a:pt x="51" y="27"/>
                  </a:cubicBezTo>
                  <a:cubicBezTo>
                    <a:pt x="54" y="15"/>
                    <a:pt x="47" y="4"/>
                    <a:pt x="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0" name="Google Shape;730;p45"/>
            <p:cNvSpPr/>
            <p:nvPr/>
          </p:nvSpPr>
          <p:spPr>
            <a:xfrm>
              <a:off x="2224074" y="1632591"/>
              <a:ext cx="13992" cy="56620"/>
            </a:xfrm>
            <a:custGeom>
              <a:avLst/>
              <a:gdLst/>
              <a:ahLst/>
              <a:cxnLst/>
              <a:rect l="l" t="t" r="r" b="b"/>
              <a:pathLst>
                <a:path w="43" h="174" extrusionOk="0">
                  <a:moveTo>
                    <a:pt x="22" y="0"/>
                  </a:moveTo>
                  <a:cubicBezTo>
                    <a:pt x="10" y="0"/>
                    <a:pt x="0" y="9"/>
                    <a:pt x="0" y="21"/>
                  </a:cubicBezTo>
                  <a:lnTo>
                    <a:pt x="0" y="153"/>
                  </a:lnTo>
                  <a:cubicBezTo>
                    <a:pt x="0" y="165"/>
                    <a:pt x="10" y="174"/>
                    <a:pt x="22" y="174"/>
                  </a:cubicBezTo>
                  <a:cubicBezTo>
                    <a:pt x="34" y="174"/>
                    <a:pt x="43" y="165"/>
                    <a:pt x="43" y="153"/>
                  </a:cubicBezTo>
                  <a:lnTo>
                    <a:pt x="43" y="21"/>
                  </a:lnTo>
                  <a:cubicBezTo>
                    <a:pt x="43" y="9"/>
                    <a:pt x="34" y="0"/>
                    <a:pt x="22" y="0"/>
                  </a:cubicBezTo>
                  <a:close/>
                </a:path>
              </a:pathLst>
            </a:custGeom>
            <a:solidFill>
              <a:schemeClr val="dk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1" name="Google Shape;731;p45"/>
            <p:cNvSpPr/>
            <p:nvPr/>
          </p:nvSpPr>
          <p:spPr>
            <a:xfrm>
              <a:off x="2184049" y="1215750"/>
              <a:ext cx="340694" cy="473786"/>
            </a:xfrm>
            <a:custGeom>
              <a:avLst/>
              <a:gdLst/>
              <a:ahLst/>
              <a:cxnLst/>
              <a:rect l="l" t="t" r="r" b="b"/>
              <a:pathLst>
                <a:path w="1047" h="1456" extrusionOk="0">
                  <a:moveTo>
                    <a:pt x="672" y="1009"/>
                  </a:moveTo>
                  <a:cubicBezTo>
                    <a:pt x="672" y="1030"/>
                    <a:pt x="661" y="1048"/>
                    <a:pt x="642" y="1058"/>
                  </a:cubicBezTo>
                  <a:cubicBezTo>
                    <a:pt x="624" y="1067"/>
                    <a:pt x="603" y="1065"/>
                    <a:pt x="586" y="1053"/>
                  </a:cubicBezTo>
                  <a:lnTo>
                    <a:pt x="564" y="1037"/>
                  </a:lnTo>
                  <a:cubicBezTo>
                    <a:pt x="565" y="1033"/>
                    <a:pt x="566" y="1028"/>
                    <a:pt x="566" y="1023"/>
                  </a:cubicBezTo>
                  <a:lnTo>
                    <a:pt x="566" y="963"/>
                  </a:lnTo>
                  <a:cubicBezTo>
                    <a:pt x="566" y="958"/>
                    <a:pt x="565" y="953"/>
                    <a:pt x="564" y="949"/>
                  </a:cubicBezTo>
                  <a:lnTo>
                    <a:pt x="586" y="933"/>
                  </a:lnTo>
                  <a:cubicBezTo>
                    <a:pt x="603" y="921"/>
                    <a:pt x="624" y="919"/>
                    <a:pt x="642" y="929"/>
                  </a:cubicBezTo>
                  <a:cubicBezTo>
                    <a:pt x="661" y="938"/>
                    <a:pt x="672" y="956"/>
                    <a:pt x="672" y="977"/>
                  </a:cubicBezTo>
                  <a:lnTo>
                    <a:pt x="672" y="1009"/>
                  </a:lnTo>
                  <a:moveTo>
                    <a:pt x="507" y="1039"/>
                  </a:moveTo>
                  <a:lnTo>
                    <a:pt x="493" y="1039"/>
                  </a:lnTo>
                  <a:cubicBezTo>
                    <a:pt x="484" y="1039"/>
                    <a:pt x="477" y="1032"/>
                    <a:pt x="477" y="1023"/>
                  </a:cubicBezTo>
                  <a:lnTo>
                    <a:pt x="477" y="963"/>
                  </a:lnTo>
                  <a:cubicBezTo>
                    <a:pt x="477" y="954"/>
                    <a:pt x="484" y="947"/>
                    <a:pt x="493" y="947"/>
                  </a:cubicBezTo>
                  <a:lnTo>
                    <a:pt x="507" y="947"/>
                  </a:lnTo>
                  <a:cubicBezTo>
                    <a:pt x="516" y="947"/>
                    <a:pt x="523" y="954"/>
                    <a:pt x="523" y="963"/>
                  </a:cubicBezTo>
                  <a:lnTo>
                    <a:pt x="523" y="1023"/>
                  </a:lnTo>
                  <a:cubicBezTo>
                    <a:pt x="523" y="1032"/>
                    <a:pt x="516" y="1039"/>
                    <a:pt x="507" y="1039"/>
                  </a:cubicBezTo>
                  <a:moveTo>
                    <a:pt x="357" y="1058"/>
                  </a:moveTo>
                  <a:cubicBezTo>
                    <a:pt x="339" y="1048"/>
                    <a:pt x="328" y="1030"/>
                    <a:pt x="328" y="1009"/>
                  </a:cubicBezTo>
                  <a:lnTo>
                    <a:pt x="328" y="977"/>
                  </a:lnTo>
                  <a:cubicBezTo>
                    <a:pt x="328" y="956"/>
                    <a:pt x="339" y="938"/>
                    <a:pt x="357" y="929"/>
                  </a:cubicBezTo>
                  <a:cubicBezTo>
                    <a:pt x="376" y="919"/>
                    <a:pt x="397" y="921"/>
                    <a:pt x="414" y="933"/>
                  </a:cubicBezTo>
                  <a:lnTo>
                    <a:pt x="436" y="949"/>
                  </a:lnTo>
                  <a:cubicBezTo>
                    <a:pt x="435" y="953"/>
                    <a:pt x="434" y="958"/>
                    <a:pt x="434" y="963"/>
                  </a:cubicBezTo>
                  <a:lnTo>
                    <a:pt x="434" y="1023"/>
                  </a:lnTo>
                  <a:cubicBezTo>
                    <a:pt x="434" y="1028"/>
                    <a:pt x="435" y="1033"/>
                    <a:pt x="436" y="1037"/>
                  </a:cubicBezTo>
                  <a:lnTo>
                    <a:pt x="414" y="1053"/>
                  </a:lnTo>
                  <a:cubicBezTo>
                    <a:pt x="397" y="1065"/>
                    <a:pt x="376" y="1067"/>
                    <a:pt x="357" y="1058"/>
                  </a:cubicBezTo>
                  <a:moveTo>
                    <a:pt x="429" y="843"/>
                  </a:moveTo>
                  <a:cubicBezTo>
                    <a:pt x="451" y="855"/>
                    <a:pt x="476" y="861"/>
                    <a:pt x="500" y="861"/>
                  </a:cubicBezTo>
                  <a:cubicBezTo>
                    <a:pt x="525" y="861"/>
                    <a:pt x="549" y="855"/>
                    <a:pt x="571" y="843"/>
                  </a:cubicBezTo>
                  <a:lnTo>
                    <a:pt x="587" y="835"/>
                  </a:lnTo>
                  <a:lnTo>
                    <a:pt x="587" y="885"/>
                  </a:lnTo>
                  <a:cubicBezTo>
                    <a:pt x="578" y="888"/>
                    <a:pt x="569" y="893"/>
                    <a:pt x="561" y="898"/>
                  </a:cubicBezTo>
                  <a:lnTo>
                    <a:pt x="539" y="914"/>
                  </a:lnTo>
                  <a:cubicBezTo>
                    <a:pt x="530" y="908"/>
                    <a:pt x="519" y="905"/>
                    <a:pt x="507" y="905"/>
                  </a:cubicBezTo>
                  <a:lnTo>
                    <a:pt x="493" y="905"/>
                  </a:lnTo>
                  <a:cubicBezTo>
                    <a:pt x="481" y="905"/>
                    <a:pt x="470" y="908"/>
                    <a:pt x="461" y="914"/>
                  </a:cubicBezTo>
                  <a:lnTo>
                    <a:pt x="439" y="898"/>
                  </a:lnTo>
                  <a:cubicBezTo>
                    <a:pt x="432" y="893"/>
                    <a:pt x="424" y="889"/>
                    <a:pt x="416" y="886"/>
                  </a:cubicBezTo>
                  <a:lnTo>
                    <a:pt x="416" y="836"/>
                  </a:lnTo>
                  <a:lnTo>
                    <a:pt x="429" y="843"/>
                  </a:lnTo>
                  <a:moveTo>
                    <a:pt x="202" y="556"/>
                  </a:moveTo>
                  <a:cubicBezTo>
                    <a:pt x="181" y="556"/>
                    <a:pt x="163" y="539"/>
                    <a:pt x="163" y="518"/>
                  </a:cubicBezTo>
                  <a:cubicBezTo>
                    <a:pt x="163" y="497"/>
                    <a:pt x="181" y="480"/>
                    <a:pt x="202" y="480"/>
                  </a:cubicBezTo>
                  <a:lnTo>
                    <a:pt x="207" y="480"/>
                  </a:lnTo>
                  <a:lnTo>
                    <a:pt x="226" y="556"/>
                  </a:lnTo>
                  <a:lnTo>
                    <a:pt x="202" y="556"/>
                  </a:lnTo>
                  <a:moveTo>
                    <a:pt x="799" y="556"/>
                  </a:moveTo>
                  <a:lnTo>
                    <a:pt x="774" y="556"/>
                  </a:lnTo>
                  <a:lnTo>
                    <a:pt x="794" y="480"/>
                  </a:lnTo>
                  <a:lnTo>
                    <a:pt x="799" y="480"/>
                  </a:lnTo>
                  <a:cubicBezTo>
                    <a:pt x="820" y="480"/>
                    <a:pt x="837" y="497"/>
                    <a:pt x="837" y="518"/>
                  </a:cubicBezTo>
                  <a:cubicBezTo>
                    <a:pt x="837" y="539"/>
                    <a:pt x="820" y="556"/>
                    <a:pt x="799" y="556"/>
                  </a:cubicBezTo>
                  <a:moveTo>
                    <a:pt x="895" y="1033"/>
                  </a:moveTo>
                  <a:lnTo>
                    <a:pt x="700" y="926"/>
                  </a:lnTo>
                  <a:cubicBezTo>
                    <a:pt x="691" y="911"/>
                    <a:pt x="678" y="899"/>
                    <a:pt x="662" y="891"/>
                  </a:cubicBezTo>
                  <a:cubicBezTo>
                    <a:pt x="652" y="885"/>
                    <a:pt x="641" y="882"/>
                    <a:pt x="630" y="881"/>
                  </a:cubicBezTo>
                  <a:lnTo>
                    <a:pt x="630" y="812"/>
                  </a:lnTo>
                  <a:lnTo>
                    <a:pt x="671" y="789"/>
                  </a:lnTo>
                  <a:cubicBezTo>
                    <a:pt x="702" y="773"/>
                    <a:pt x="725" y="744"/>
                    <a:pt x="734" y="710"/>
                  </a:cubicBezTo>
                  <a:cubicBezTo>
                    <a:pt x="737" y="699"/>
                    <a:pt x="731" y="687"/>
                    <a:pt x="719" y="684"/>
                  </a:cubicBezTo>
                  <a:cubicBezTo>
                    <a:pt x="708" y="681"/>
                    <a:pt x="696" y="687"/>
                    <a:pt x="693" y="699"/>
                  </a:cubicBezTo>
                  <a:cubicBezTo>
                    <a:pt x="687" y="721"/>
                    <a:pt x="672" y="741"/>
                    <a:pt x="651" y="752"/>
                  </a:cubicBezTo>
                  <a:lnTo>
                    <a:pt x="551" y="806"/>
                  </a:lnTo>
                  <a:cubicBezTo>
                    <a:pt x="519" y="823"/>
                    <a:pt x="481" y="823"/>
                    <a:pt x="450" y="806"/>
                  </a:cubicBezTo>
                  <a:lnTo>
                    <a:pt x="349" y="752"/>
                  </a:lnTo>
                  <a:cubicBezTo>
                    <a:pt x="329" y="741"/>
                    <a:pt x="313" y="721"/>
                    <a:pt x="307" y="698"/>
                  </a:cubicBezTo>
                  <a:lnTo>
                    <a:pt x="244" y="453"/>
                  </a:lnTo>
                  <a:cubicBezTo>
                    <a:pt x="233" y="411"/>
                    <a:pt x="244" y="367"/>
                    <a:pt x="273" y="335"/>
                  </a:cubicBezTo>
                  <a:lnTo>
                    <a:pt x="274" y="335"/>
                  </a:lnTo>
                  <a:cubicBezTo>
                    <a:pt x="312" y="294"/>
                    <a:pt x="373" y="283"/>
                    <a:pt x="423" y="308"/>
                  </a:cubicBezTo>
                  <a:lnTo>
                    <a:pt x="484" y="338"/>
                  </a:lnTo>
                  <a:cubicBezTo>
                    <a:pt x="495" y="344"/>
                    <a:pt x="508" y="344"/>
                    <a:pt x="519" y="338"/>
                  </a:cubicBezTo>
                  <a:lnTo>
                    <a:pt x="578" y="309"/>
                  </a:lnTo>
                  <a:cubicBezTo>
                    <a:pt x="628" y="283"/>
                    <a:pt x="689" y="294"/>
                    <a:pt x="727" y="335"/>
                  </a:cubicBezTo>
                  <a:cubicBezTo>
                    <a:pt x="757" y="367"/>
                    <a:pt x="768" y="411"/>
                    <a:pt x="757" y="453"/>
                  </a:cubicBezTo>
                  <a:lnTo>
                    <a:pt x="716" y="611"/>
                  </a:lnTo>
                  <a:cubicBezTo>
                    <a:pt x="713" y="622"/>
                    <a:pt x="720" y="634"/>
                    <a:pt x="731" y="637"/>
                  </a:cubicBezTo>
                  <a:cubicBezTo>
                    <a:pt x="743" y="640"/>
                    <a:pt x="754" y="633"/>
                    <a:pt x="757" y="622"/>
                  </a:cubicBezTo>
                  <a:lnTo>
                    <a:pt x="763" y="599"/>
                  </a:lnTo>
                  <a:lnTo>
                    <a:pt x="799" y="599"/>
                  </a:lnTo>
                  <a:cubicBezTo>
                    <a:pt x="843" y="599"/>
                    <a:pt x="880" y="562"/>
                    <a:pt x="880" y="518"/>
                  </a:cubicBezTo>
                  <a:cubicBezTo>
                    <a:pt x="880" y="496"/>
                    <a:pt x="871" y="476"/>
                    <a:pt x="857" y="461"/>
                  </a:cubicBezTo>
                  <a:lnTo>
                    <a:pt x="865" y="437"/>
                  </a:lnTo>
                  <a:cubicBezTo>
                    <a:pt x="897" y="350"/>
                    <a:pt x="889" y="255"/>
                    <a:pt x="844" y="175"/>
                  </a:cubicBezTo>
                  <a:cubicBezTo>
                    <a:pt x="838" y="165"/>
                    <a:pt x="825" y="161"/>
                    <a:pt x="815" y="167"/>
                  </a:cubicBezTo>
                  <a:cubicBezTo>
                    <a:pt x="804" y="173"/>
                    <a:pt x="801" y="186"/>
                    <a:pt x="807" y="196"/>
                  </a:cubicBezTo>
                  <a:cubicBezTo>
                    <a:pt x="846" y="265"/>
                    <a:pt x="853" y="347"/>
                    <a:pt x="826" y="422"/>
                  </a:cubicBezTo>
                  <a:lnTo>
                    <a:pt x="819" y="440"/>
                  </a:lnTo>
                  <a:cubicBezTo>
                    <a:pt x="814" y="438"/>
                    <a:pt x="808" y="437"/>
                    <a:pt x="803" y="437"/>
                  </a:cubicBezTo>
                  <a:cubicBezTo>
                    <a:pt x="807" y="390"/>
                    <a:pt x="791" y="342"/>
                    <a:pt x="758" y="306"/>
                  </a:cubicBezTo>
                  <a:cubicBezTo>
                    <a:pt x="707" y="252"/>
                    <a:pt x="625" y="237"/>
                    <a:pt x="558" y="271"/>
                  </a:cubicBezTo>
                  <a:lnTo>
                    <a:pt x="502" y="299"/>
                  </a:lnTo>
                  <a:lnTo>
                    <a:pt x="442" y="269"/>
                  </a:lnTo>
                  <a:cubicBezTo>
                    <a:pt x="375" y="236"/>
                    <a:pt x="293" y="251"/>
                    <a:pt x="243" y="306"/>
                  </a:cubicBezTo>
                  <a:lnTo>
                    <a:pt x="242" y="306"/>
                  </a:lnTo>
                  <a:cubicBezTo>
                    <a:pt x="209" y="342"/>
                    <a:pt x="193" y="390"/>
                    <a:pt x="198" y="437"/>
                  </a:cubicBezTo>
                  <a:cubicBezTo>
                    <a:pt x="194" y="437"/>
                    <a:pt x="190" y="438"/>
                    <a:pt x="186" y="438"/>
                  </a:cubicBezTo>
                  <a:lnTo>
                    <a:pt x="171" y="369"/>
                  </a:lnTo>
                  <a:cubicBezTo>
                    <a:pt x="157" y="309"/>
                    <a:pt x="163" y="245"/>
                    <a:pt x="189" y="189"/>
                  </a:cubicBezTo>
                  <a:cubicBezTo>
                    <a:pt x="191" y="184"/>
                    <a:pt x="191" y="179"/>
                    <a:pt x="190" y="175"/>
                  </a:cubicBezTo>
                  <a:lnTo>
                    <a:pt x="176" y="123"/>
                  </a:lnTo>
                  <a:lnTo>
                    <a:pt x="274" y="116"/>
                  </a:lnTo>
                  <a:cubicBezTo>
                    <a:pt x="280" y="116"/>
                    <a:pt x="286" y="113"/>
                    <a:pt x="290" y="108"/>
                  </a:cubicBezTo>
                  <a:cubicBezTo>
                    <a:pt x="293" y="102"/>
                    <a:pt x="295" y="96"/>
                    <a:pt x="293" y="89"/>
                  </a:cubicBezTo>
                  <a:lnTo>
                    <a:pt x="280" y="43"/>
                  </a:lnTo>
                  <a:lnTo>
                    <a:pt x="588" y="60"/>
                  </a:lnTo>
                  <a:cubicBezTo>
                    <a:pt x="650" y="64"/>
                    <a:pt x="707" y="88"/>
                    <a:pt x="753" y="129"/>
                  </a:cubicBezTo>
                  <a:cubicBezTo>
                    <a:pt x="762" y="137"/>
                    <a:pt x="776" y="137"/>
                    <a:pt x="784" y="128"/>
                  </a:cubicBezTo>
                  <a:cubicBezTo>
                    <a:pt x="791" y="119"/>
                    <a:pt x="791" y="106"/>
                    <a:pt x="782" y="98"/>
                  </a:cubicBezTo>
                  <a:cubicBezTo>
                    <a:pt x="729" y="49"/>
                    <a:pt x="662" y="22"/>
                    <a:pt x="590" y="18"/>
                  </a:cubicBezTo>
                  <a:lnTo>
                    <a:pt x="266" y="0"/>
                  </a:lnTo>
                  <a:cubicBezTo>
                    <a:pt x="256" y="-1"/>
                    <a:pt x="246" y="4"/>
                    <a:pt x="240" y="11"/>
                  </a:cubicBezTo>
                  <a:cubicBezTo>
                    <a:pt x="234" y="19"/>
                    <a:pt x="231" y="30"/>
                    <a:pt x="234" y="39"/>
                  </a:cubicBezTo>
                  <a:lnTo>
                    <a:pt x="245" y="76"/>
                  </a:lnTo>
                  <a:lnTo>
                    <a:pt x="160" y="81"/>
                  </a:lnTo>
                  <a:cubicBezTo>
                    <a:pt x="150" y="82"/>
                    <a:pt x="142" y="87"/>
                    <a:pt x="136" y="95"/>
                  </a:cubicBezTo>
                  <a:cubicBezTo>
                    <a:pt x="130" y="103"/>
                    <a:pt x="129" y="113"/>
                    <a:pt x="131" y="122"/>
                  </a:cubicBezTo>
                  <a:lnTo>
                    <a:pt x="147" y="179"/>
                  </a:lnTo>
                  <a:cubicBezTo>
                    <a:pt x="120" y="241"/>
                    <a:pt x="114" y="312"/>
                    <a:pt x="129" y="379"/>
                  </a:cubicBezTo>
                  <a:lnTo>
                    <a:pt x="147" y="458"/>
                  </a:lnTo>
                  <a:cubicBezTo>
                    <a:pt x="131" y="473"/>
                    <a:pt x="121" y="494"/>
                    <a:pt x="121" y="518"/>
                  </a:cubicBezTo>
                  <a:cubicBezTo>
                    <a:pt x="121" y="562"/>
                    <a:pt x="157" y="599"/>
                    <a:pt x="202" y="599"/>
                  </a:cubicBezTo>
                  <a:lnTo>
                    <a:pt x="237" y="599"/>
                  </a:lnTo>
                  <a:lnTo>
                    <a:pt x="266" y="709"/>
                  </a:lnTo>
                  <a:cubicBezTo>
                    <a:pt x="275" y="743"/>
                    <a:pt x="298" y="773"/>
                    <a:pt x="329" y="789"/>
                  </a:cubicBezTo>
                  <a:lnTo>
                    <a:pt x="374" y="813"/>
                  </a:lnTo>
                  <a:lnTo>
                    <a:pt x="374" y="880"/>
                  </a:lnTo>
                  <a:cubicBezTo>
                    <a:pt x="361" y="881"/>
                    <a:pt x="349" y="885"/>
                    <a:pt x="338" y="891"/>
                  </a:cubicBezTo>
                  <a:cubicBezTo>
                    <a:pt x="322" y="899"/>
                    <a:pt x="309" y="911"/>
                    <a:pt x="300" y="926"/>
                  </a:cubicBezTo>
                  <a:lnTo>
                    <a:pt x="105" y="1033"/>
                  </a:lnTo>
                  <a:cubicBezTo>
                    <a:pt x="64" y="1055"/>
                    <a:pt x="29" y="1087"/>
                    <a:pt x="3" y="1126"/>
                  </a:cubicBezTo>
                  <a:cubicBezTo>
                    <a:pt x="-3" y="1135"/>
                    <a:pt x="-1" y="1149"/>
                    <a:pt x="9" y="1155"/>
                  </a:cubicBezTo>
                  <a:cubicBezTo>
                    <a:pt x="13" y="1158"/>
                    <a:pt x="17" y="1159"/>
                    <a:pt x="21" y="1159"/>
                  </a:cubicBezTo>
                  <a:cubicBezTo>
                    <a:pt x="28" y="1159"/>
                    <a:pt x="35" y="1156"/>
                    <a:pt x="39" y="1149"/>
                  </a:cubicBezTo>
                  <a:cubicBezTo>
                    <a:pt x="61" y="1117"/>
                    <a:pt x="91" y="1090"/>
                    <a:pt x="125" y="1071"/>
                  </a:cubicBezTo>
                  <a:lnTo>
                    <a:pt x="206" y="1026"/>
                  </a:lnTo>
                  <a:lnTo>
                    <a:pt x="217" y="1079"/>
                  </a:lnTo>
                  <a:lnTo>
                    <a:pt x="188" y="1094"/>
                  </a:lnTo>
                  <a:cubicBezTo>
                    <a:pt x="183" y="1096"/>
                    <a:pt x="179" y="1101"/>
                    <a:pt x="178" y="1107"/>
                  </a:cubicBezTo>
                  <a:cubicBezTo>
                    <a:pt x="176" y="1112"/>
                    <a:pt x="177" y="1118"/>
                    <a:pt x="180" y="1123"/>
                  </a:cubicBezTo>
                  <a:lnTo>
                    <a:pt x="366" y="1444"/>
                  </a:lnTo>
                  <a:cubicBezTo>
                    <a:pt x="370" y="1451"/>
                    <a:pt x="377" y="1455"/>
                    <a:pt x="384" y="1455"/>
                  </a:cubicBezTo>
                  <a:cubicBezTo>
                    <a:pt x="388" y="1455"/>
                    <a:pt x="392" y="1454"/>
                    <a:pt x="395" y="1452"/>
                  </a:cubicBezTo>
                  <a:cubicBezTo>
                    <a:pt x="405" y="1446"/>
                    <a:pt x="409" y="1433"/>
                    <a:pt x="403" y="1423"/>
                  </a:cubicBezTo>
                  <a:lnTo>
                    <a:pt x="228" y="1121"/>
                  </a:lnTo>
                  <a:lnTo>
                    <a:pt x="250" y="1110"/>
                  </a:lnTo>
                  <a:cubicBezTo>
                    <a:pt x="259" y="1106"/>
                    <a:pt x="263" y="1096"/>
                    <a:pt x="262" y="1087"/>
                  </a:cubicBezTo>
                  <a:lnTo>
                    <a:pt x="245" y="1004"/>
                  </a:lnTo>
                  <a:lnTo>
                    <a:pt x="285" y="982"/>
                  </a:lnTo>
                  <a:lnTo>
                    <a:pt x="285" y="1009"/>
                  </a:lnTo>
                  <a:cubicBezTo>
                    <a:pt x="285" y="1046"/>
                    <a:pt x="305" y="1079"/>
                    <a:pt x="338" y="1096"/>
                  </a:cubicBezTo>
                  <a:cubicBezTo>
                    <a:pt x="352" y="1103"/>
                    <a:pt x="367" y="1106"/>
                    <a:pt x="382" y="1106"/>
                  </a:cubicBezTo>
                  <a:cubicBezTo>
                    <a:pt x="391" y="1106"/>
                    <a:pt x="400" y="1105"/>
                    <a:pt x="408" y="1103"/>
                  </a:cubicBezTo>
                  <a:lnTo>
                    <a:pt x="441" y="1437"/>
                  </a:lnTo>
                  <a:cubicBezTo>
                    <a:pt x="442" y="1448"/>
                    <a:pt x="451" y="1456"/>
                    <a:pt x="462" y="1456"/>
                  </a:cubicBezTo>
                  <a:cubicBezTo>
                    <a:pt x="463" y="1456"/>
                    <a:pt x="464" y="1456"/>
                    <a:pt x="464" y="1456"/>
                  </a:cubicBezTo>
                  <a:cubicBezTo>
                    <a:pt x="476" y="1455"/>
                    <a:pt x="485" y="1444"/>
                    <a:pt x="484" y="1433"/>
                  </a:cubicBezTo>
                  <a:lnTo>
                    <a:pt x="449" y="1081"/>
                  </a:lnTo>
                  <a:lnTo>
                    <a:pt x="461" y="1072"/>
                  </a:lnTo>
                  <a:cubicBezTo>
                    <a:pt x="470" y="1078"/>
                    <a:pt x="481" y="1082"/>
                    <a:pt x="493" y="1082"/>
                  </a:cubicBezTo>
                  <a:lnTo>
                    <a:pt x="507" y="1082"/>
                  </a:lnTo>
                  <a:cubicBezTo>
                    <a:pt x="519" y="1082"/>
                    <a:pt x="530" y="1078"/>
                    <a:pt x="539" y="1072"/>
                  </a:cubicBezTo>
                  <a:lnTo>
                    <a:pt x="551" y="1081"/>
                  </a:lnTo>
                  <a:lnTo>
                    <a:pt x="516" y="1433"/>
                  </a:lnTo>
                  <a:cubicBezTo>
                    <a:pt x="515" y="1444"/>
                    <a:pt x="524" y="1455"/>
                    <a:pt x="535" y="1456"/>
                  </a:cubicBezTo>
                  <a:cubicBezTo>
                    <a:pt x="536" y="1456"/>
                    <a:pt x="537" y="1456"/>
                    <a:pt x="537" y="1456"/>
                  </a:cubicBezTo>
                  <a:cubicBezTo>
                    <a:pt x="548" y="1456"/>
                    <a:pt x="558" y="1448"/>
                    <a:pt x="559" y="1437"/>
                  </a:cubicBezTo>
                  <a:lnTo>
                    <a:pt x="592" y="1103"/>
                  </a:lnTo>
                  <a:cubicBezTo>
                    <a:pt x="600" y="1105"/>
                    <a:pt x="609" y="1106"/>
                    <a:pt x="618" y="1106"/>
                  </a:cubicBezTo>
                  <a:cubicBezTo>
                    <a:pt x="633" y="1106"/>
                    <a:pt x="648" y="1103"/>
                    <a:pt x="662" y="1096"/>
                  </a:cubicBezTo>
                  <a:cubicBezTo>
                    <a:pt x="694" y="1079"/>
                    <a:pt x="715" y="1046"/>
                    <a:pt x="715" y="1009"/>
                  </a:cubicBezTo>
                  <a:lnTo>
                    <a:pt x="715" y="982"/>
                  </a:lnTo>
                  <a:lnTo>
                    <a:pt x="754" y="1004"/>
                  </a:lnTo>
                  <a:lnTo>
                    <a:pt x="738" y="1087"/>
                  </a:lnTo>
                  <a:cubicBezTo>
                    <a:pt x="736" y="1096"/>
                    <a:pt x="741" y="1106"/>
                    <a:pt x="749" y="1110"/>
                  </a:cubicBezTo>
                  <a:lnTo>
                    <a:pt x="772" y="1121"/>
                  </a:lnTo>
                  <a:lnTo>
                    <a:pt x="597" y="1423"/>
                  </a:lnTo>
                  <a:cubicBezTo>
                    <a:pt x="591" y="1433"/>
                    <a:pt x="594" y="1446"/>
                    <a:pt x="605" y="1452"/>
                  </a:cubicBezTo>
                  <a:cubicBezTo>
                    <a:pt x="608" y="1454"/>
                    <a:pt x="612" y="1455"/>
                    <a:pt x="615" y="1455"/>
                  </a:cubicBezTo>
                  <a:cubicBezTo>
                    <a:pt x="623" y="1455"/>
                    <a:pt x="630" y="1451"/>
                    <a:pt x="634" y="1444"/>
                  </a:cubicBezTo>
                  <a:lnTo>
                    <a:pt x="820" y="1123"/>
                  </a:lnTo>
                  <a:cubicBezTo>
                    <a:pt x="823" y="1118"/>
                    <a:pt x="824" y="1112"/>
                    <a:pt x="822" y="1107"/>
                  </a:cubicBezTo>
                  <a:cubicBezTo>
                    <a:pt x="821" y="1101"/>
                    <a:pt x="817" y="1096"/>
                    <a:pt x="811" y="1094"/>
                  </a:cubicBezTo>
                  <a:lnTo>
                    <a:pt x="783" y="1079"/>
                  </a:lnTo>
                  <a:lnTo>
                    <a:pt x="794" y="1026"/>
                  </a:lnTo>
                  <a:lnTo>
                    <a:pt x="875" y="1071"/>
                  </a:lnTo>
                  <a:cubicBezTo>
                    <a:pt x="954" y="1115"/>
                    <a:pt x="1004" y="1198"/>
                    <a:pt x="1004" y="1290"/>
                  </a:cubicBezTo>
                  <a:lnTo>
                    <a:pt x="1004" y="1435"/>
                  </a:lnTo>
                  <a:cubicBezTo>
                    <a:pt x="1004" y="1447"/>
                    <a:pt x="1013" y="1456"/>
                    <a:pt x="1025" y="1456"/>
                  </a:cubicBezTo>
                  <a:cubicBezTo>
                    <a:pt x="1037" y="1456"/>
                    <a:pt x="1047" y="1447"/>
                    <a:pt x="1047" y="1435"/>
                  </a:cubicBezTo>
                  <a:lnTo>
                    <a:pt x="1047" y="1290"/>
                  </a:lnTo>
                  <a:cubicBezTo>
                    <a:pt x="1047" y="1183"/>
                    <a:pt x="989" y="1085"/>
                    <a:pt x="895" y="10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455434" y="1632591"/>
              <a:ext cx="13667" cy="56620"/>
            </a:xfrm>
            <a:custGeom>
              <a:avLst/>
              <a:gdLst/>
              <a:ahLst/>
              <a:cxnLst/>
              <a:rect l="l" t="t" r="r" b="b"/>
              <a:pathLst>
                <a:path w="42" h="174" extrusionOk="0">
                  <a:moveTo>
                    <a:pt x="21" y="0"/>
                  </a:moveTo>
                  <a:cubicBezTo>
                    <a:pt x="9" y="0"/>
                    <a:pt x="0" y="9"/>
                    <a:pt x="0" y="21"/>
                  </a:cubicBezTo>
                  <a:lnTo>
                    <a:pt x="0" y="153"/>
                  </a:lnTo>
                  <a:cubicBezTo>
                    <a:pt x="0" y="165"/>
                    <a:pt x="9" y="174"/>
                    <a:pt x="21" y="174"/>
                  </a:cubicBezTo>
                  <a:cubicBezTo>
                    <a:pt x="33" y="174"/>
                    <a:pt x="42" y="165"/>
                    <a:pt x="42" y="153"/>
                  </a:cubicBezTo>
                  <a:lnTo>
                    <a:pt x="42" y="21"/>
                  </a:lnTo>
                  <a:cubicBezTo>
                    <a:pt x="42" y="9"/>
                    <a:pt x="33" y="0"/>
                    <a:pt x="21" y="0"/>
                  </a:cubicBezTo>
                  <a:close/>
                </a:path>
              </a:pathLst>
            </a:custGeom>
            <a:solidFill>
              <a:schemeClr val="dk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3" name="Google Shape;733;p45"/>
            <p:cNvSpPr/>
            <p:nvPr/>
          </p:nvSpPr>
          <p:spPr>
            <a:xfrm>
              <a:off x="2298590" y="1360879"/>
              <a:ext cx="13992" cy="19199"/>
            </a:xfrm>
            <a:custGeom>
              <a:avLst/>
              <a:gdLst/>
              <a:ahLst/>
              <a:cxnLst/>
              <a:rect l="l" t="t" r="r" b="b"/>
              <a:pathLst>
                <a:path w="43" h="59" extrusionOk="0">
                  <a:moveTo>
                    <a:pt x="21" y="59"/>
                  </a:moveTo>
                  <a:cubicBezTo>
                    <a:pt x="33" y="59"/>
                    <a:pt x="43" y="50"/>
                    <a:pt x="43" y="38"/>
                  </a:cubicBezTo>
                  <a:lnTo>
                    <a:pt x="43" y="21"/>
                  </a:lnTo>
                  <a:cubicBezTo>
                    <a:pt x="43" y="9"/>
                    <a:pt x="33" y="0"/>
                    <a:pt x="21" y="0"/>
                  </a:cubicBezTo>
                  <a:cubicBezTo>
                    <a:pt x="9" y="0"/>
                    <a:pt x="0" y="9"/>
                    <a:pt x="0" y="21"/>
                  </a:cubicBezTo>
                  <a:lnTo>
                    <a:pt x="0" y="38"/>
                  </a:lnTo>
                  <a:cubicBezTo>
                    <a:pt x="0" y="50"/>
                    <a:pt x="9" y="59"/>
                    <a:pt x="21"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280368" y="1335823"/>
              <a:ext cx="47834" cy="21802"/>
            </a:xfrm>
            <a:custGeom>
              <a:avLst/>
              <a:gdLst/>
              <a:ahLst/>
              <a:cxnLst/>
              <a:rect l="l" t="t" r="r" b="b"/>
              <a:pathLst>
                <a:path w="147" h="67" extrusionOk="0">
                  <a:moveTo>
                    <a:pt x="109" y="59"/>
                  </a:moveTo>
                  <a:cubicBezTo>
                    <a:pt x="113" y="64"/>
                    <a:pt x="120" y="67"/>
                    <a:pt x="126" y="67"/>
                  </a:cubicBezTo>
                  <a:cubicBezTo>
                    <a:pt x="130" y="67"/>
                    <a:pt x="135" y="65"/>
                    <a:pt x="139" y="62"/>
                  </a:cubicBezTo>
                  <a:cubicBezTo>
                    <a:pt x="148" y="54"/>
                    <a:pt x="149" y="41"/>
                    <a:pt x="142" y="32"/>
                  </a:cubicBezTo>
                  <a:cubicBezTo>
                    <a:pt x="125" y="12"/>
                    <a:pt x="101" y="1"/>
                    <a:pt x="76" y="0"/>
                  </a:cubicBezTo>
                  <a:cubicBezTo>
                    <a:pt x="50" y="-1"/>
                    <a:pt x="26" y="10"/>
                    <a:pt x="8" y="28"/>
                  </a:cubicBezTo>
                  <a:lnTo>
                    <a:pt x="6" y="31"/>
                  </a:lnTo>
                  <a:cubicBezTo>
                    <a:pt x="-2" y="40"/>
                    <a:pt x="-2" y="53"/>
                    <a:pt x="7" y="61"/>
                  </a:cubicBezTo>
                  <a:cubicBezTo>
                    <a:pt x="15" y="69"/>
                    <a:pt x="29" y="69"/>
                    <a:pt x="37" y="60"/>
                  </a:cubicBezTo>
                  <a:lnTo>
                    <a:pt x="39" y="57"/>
                  </a:lnTo>
                  <a:cubicBezTo>
                    <a:pt x="49" y="48"/>
                    <a:pt x="61" y="42"/>
                    <a:pt x="75" y="43"/>
                  </a:cubicBezTo>
                  <a:cubicBezTo>
                    <a:pt x="88" y="43"/>
                    <a:pt x="100" y="49"/>
                    <a:pt x="109"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5" name="Google Shape;735;p45"/>
            <p:cNvSpPr/>
            <p:nvPr/>
          </p:nvSpPr>
          <p:spPr>
            <a:xfrm>
              <a:off x="2382218" y="1360879"/>
              <a:ext cx="13667" cy="19199"/>
            </a:xfrm>
            <a:custGeom>
              <a:avLst/>
              <a:gdLst/>
              <a:ahLst/>
              <a:cxnLst/>
              <a:rect l="l" t="t" r="r" b="b"/>
              <a:pathLst>
                <a:path w="42" h="59" extrusionOk="0">
                  <a:moveTo>
                    <a:pt x="21" y="59"/>
                  </a:moveTo>
                  <a:cubicBezTo>
                    <a:pt x="33" y="59"/>
                    <a:pt x="42" y="50"/>
                    <a:pt x="42" y="38"/>
                  </a:cubicBezTo>
                  <a:lnTo>
                    <a:pt x="42" y="21"/>
                  </a:lnTo>
                  <a:cubicBezTo>
                    <a:pt x="42" y="9"/>
                    <a:pt x="33" y="0"/>
                    <a:pt x="21" y="0"/>
                  </a:cubicBezTo>
                  <a:cubicBezTo>
                    <a:pt x="9" y="0"/>
                    <a:pt x="0" y="9"/>
                    <a:pt x="0" y="21"/>
                  </a:cubicBezTo>
                  <a:lnTo>
                    <a:pt x="0" y="38"/>
                  </a:lnTo>
                  <a:cubicBezTo>
                    <a:pt x="0" y="50"/>
                    <a:pt x="9" y="59"/>
                    <a:pt x="21"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6" name="Google Shape;736;p45"/>
            <p:cNvSpPr/>
            <p:nvPr/>
          </p:nvSpPr>
          <p:spPr>
            <a:xfrm>
              <a:off x="2366274" y="1335823"/>
              <a:ext cx="47834" cy="21802"/>
            </a:xfrm>
            <a:custGeom>
              <a:avLst/>
              <a:gdLst/>
              <a:ahLst/>
              <a:cxnLst/>
              <a:rect l="l" t="t" r="r" b="b"/>
              <a:pathLst>
                <a:path w="147" h="67" extrusionOk="0">
                  <a:moveTo>
                    <a:pt x="111" y="60"/>
                  </a:moveTo>
                  <a:cubicBezTo>
                    <a:pt x="119" y="69"/>
                    <a:pt x="132" y="69"/>
                    <a:pt x="141" y="61"/>
                  </a:cubicBezTo>
                  <a:cubicBezTo>
                    <a:pt x="149" y="53"/>
                    <a:pt x="150" y="40"/>
                    <a:pt x="142" y="31"/>
                  </a:cubicBezTo>
                  <a:lnTo>
                    <a:pt x="139" y="28"/>
                  </a:lnTo>
                  <a:cubicBezTo>
                    <a:pt x="122" y="10"/>
                    <a:pt x="97" y="-1"/>
                    <a:pt x="71" y="0"/>
                  </a:cubicBezTo>
                  <a:cubicBezTo>
                    <a:pt x="46" y="1"/>
                    <a:pt x="22" y="12"/>
                    <a:pt x="6" y="32"/>
                  </a:cubicBezTo>
                  <a:cubicBezTo>
                    <a:pt x="-2" y="41"/>
                    <a:pt x="-1" y="54"/>
                    <a:pt x="8" y="62"/>
                  </a:cubicBezTo>
                  <a:cubicBezTo>
                    <a:pt x="12" y="65"/>
                    <a:pt x="17" y="67"/>
                    <a:pt x="22" y="67"/>
                  </a:cubicBezTo>
                  <a:cubicBezTo>
                    <a:pt x="28" y="67"/>
                    <a:pt x="34" y="64"/>
                    <a:pt x="38" y="59"/>
                  </a:cubicBezTo>
                  <a:cubicBezTo>
                    <a:pt x="47" y="49"/>
                    <a:pt x="59" y="43"/>
                    <a:pt x="73" y="43"/>
                  </a:cubicBezTo>
                  <a:cubicBezTo>
                    <a:pt x="86" y="42"/>
                    <a:pt x="99" y="48"/>
                    <a:pt x="108" y="57"/>
                  </a:cubicBezTo>
                  <a:lnTo>
                    <a:pt x="111" y="6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7" name="Google Shape;737;p45"/>
            <p:cNvSpPr/>
            <p:nvPr/>
          </p:nvSpPr>
          <p:spPr>
            <a:xfrm>
              <a:off x="2333734" y="1393745"/>
              <a:ext cx="28961" cy="16921"/>
            </a:xfrm>
            <a:custGeom>
              <a:avLst/>
              <a:gdLst/>
              <a:ahLst/>
              <a:cxnLst/>
              <a:rect l="l" t="t" r="r" b="b"/>
              <a:pathLst>
                <a:path w="89" h="52" extrusionOk="0">
                  <a:moveTo>
                    <a:pt x="44" y="52"/>
                  </a:moveTo>
                  <a:cubicBezTo>
                    <a:pt x="56" y="52"/>
                    <a:pt x="68" y="48"/>
                    <a:pt x="79" y="40"/>
                  </a:cubicBezTo>
                  <a:lnTo>
                    <a:pt x="80" y="39"/>
                  </a:lnTo>
                  <a:cubicBezTo>
                    <a:pt x="90" y="32"/>
                    <a:pt x="92" y="19"/>
                    <a:pt x="84" y="9"/>
                  </a:cubicBezTo>
                  <a:cubicBezTo>
                    <a:pt x="77" y="0"/>
                    <a:pt x="64" y="-2"/>
                    <a:pt x="55" y="5"/>
                  </a:cubicBezTo>
                  <a:lnTo>
                    <a:pt x="53" y="6"/>
                  </a:lnTo>
                  <a:cubicBezTo>
                    <a:pt x="47" y="10"/>
                    <a:pt x="40" y="10"/>
                    <a:pt x="35" y="5"/>
                  </a:cubicBezTo>
                  <a:cubicBezTo>
                    <a:pt x="26" y="-2"/>
                    <a:pt x="12" y="-1"/>
                    <a:pt x="5" y="8"/>
                  </a:cubicBezTo>
                  <a:cubicBezTo>
                    <a:pt x="-3" y="17"/>
                    <a:pt x="-2" y="31"/>
                    <a:pt x="7" y="38"/>
                  </a:cubicBezTo>
                  <a:cubicBezTo>
                    <a:pt x="18" y="47"/>
                    <a:pt x="31" y="52"/>
                    <a:pt x="44"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8" name="Google Shape;738;p45"/>
            <p:cNvSpPr/>
            <p:nvPr/>
          </p:nvSpPr>
          <p:spPr>
            <a:xfrm>
              <a:off x="2308027" y="1430190"/>
              <a:ext cx="75818" cy="26358"/>
            </a:xfrm>
            <a:custGeom>
              <a:avLst/>
              <a:gdLst/>
              <a:ahLst/>
              <a:cxnLst/>
              <a:rect l="l" t="t" r="r" b="b"/>
              <a:pathLst>
                <a:path w="233" h="81" extrusionOk="0">
                  <a:moveTo>
                    <a:pt x="8" y="38"/>
                  </a:moveTo>
                  <a:lnTo>
                    <a:pt x="15" y="44"/>
                  </a:lnTo>
                  <a:cubicBezTo>
                    <a:pt x="45" y="68"/>
                    <a:pt x="81" y="81"/>
                    <a:pt x="117" y="81"/>
                  </a:cubicBezTo>
                  <a:cubicBezTo>
                    <a:pt x="154" y="81"/>
                    <a:pt x="191" y="68"/>
                    <a:pt x="221" y="41"/>
                  </a:cubicBezTo>
                  <a:lnTo>
                    <a:pt x="226" y="37"/>
                  </a:lnTo>
                  <a:cubicBezTo>
                    <a:pt x="235" y="29"/>
                    <a:pt x="236" y="16"/>
                    <a:pt x="228" y="7"/>
                  </a:cubicBezTo>
                  <a:cubicBezTo>
                    <a:pt x="220" y="-2"/>
                    <a:pt x="207" y="-3"/>
                    <a:pt x="198" y="5"/>
                  </a:cubicBezTo>
                  <a:lnTo>
                    <a:pt x="193" y="9"/>
                  </a:lnTo>
                  <a:cubicBezTo>
                    <a:pt x="150" y="47"/>
                    <a:pt x="87" y="48"/>
                    <a:pt x="42" y="11"/>
                  </a:cubicBezTo>
                  <a:lnTo>
                    <a:pt x="35" y="5"/>
                  </a:lnTo>
                  <a:cubicBezTo>
                    <a:pt x="26" y="-3"/>
                    <a:pt x="13" y="-2"/>
                    <a:pt x="5" y="7"/>
                  </a:cubicBezTo>
                  <a:cubicBezTo>
                    <a:pt x="-3" y="16"/>
                    <a:pt x="-1" y="30"/>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9" name="Google Shape;739;p45"/>
          <p:cNvGrpSpPr/>
          <p:nvPr/>
        </p:nvGrpSpPr>
        <p:grpSpPr>
          <a:xfrm>
            <a:off x="2778882" y="1123675"/>
            <a:ext cx="407401" cy="473786"/>
            <a:chOff x="2778882" y="1215750"/>
            <a:chExt cx="407401" cy="473786"/>
          </a:xfrm>
        </p:grpSpPr>
        <p:sp>
          <p:nvSpPr>
            <p:cNvPr id="740" name="Google Shape;740;p45"/>
            <p:cNvSpPr/>
            <p:nvPr/>
          </p:nvSpPr>
          <p:spPr>
            <a:xfrm>
              <a:off x="2951996" y="1435722"/>
              <a:ext cx="60850" cy="23429"/>
            </a:xfrm>
            <a:custGeom>
              <a:avLst/>
              <a:gdLst/>
              <a:ahLst/>
              <a:cxnLst/>
              <a:rect l="l" t="t" r="r" b="b"/>
              <a:pathLst>
                <a:path w="187" h="72" extrusionOk="0">
                  <a:moveTo>
                    <a:pt x="152" y="6"/>
                  </a:moveTo>
                  <a:lnTo>
                    <a:pt x="148" y="9"/>
                  </a:lnTo>
                  <a:cubicBezTo>
                    <a:pt x="118" y="36"/>
                    <a:pt x="72" y="36"/>
                    <a:pt x="41" y="10"/>
                  </a:cubicBezTo>
                  <a:lnTo>
                    <a:pt x="35" y="5"/>
                  </a:lnTo>
                  <a:cubicBezTo>
                    <a:pt x="26" y="-2"/>
                    <a:pt x="13" y="-1"/>
                    <a:pt x="5" y="8"/>
                  </a:cubicBezTo>
                  <a:cubicBezTo>
                    <a:pt x="-3" y="17"/>
                    <a:pt x="-1" y="31"/>
                    <a:pt x="8" y="38"/>
                  </a:cubicBezTo>
                  <a:lnTo>
                    <a:pt x="13" y="43"/>
                  </a:lnTo>
                  <a:cubicBezTo>
                    <a:pt x="37" y="62"/>
                    <a:pt x="65" y="72"/>
                    <a:pt x="94" y="72"/>
                  </a:cubicBezTo>
                  <a:cubicBezTo>
                    <a:pt x="123" y="72"/>
                    <a:pt x="153" y="62"/>
                    <a:pt x="177" y="41"/>
                  </a:cubicBezTo>
                  <a:lnTo>
                    <a:pt x="180" y="38"/>
                  </a:lnTo>
                  <a:cubicBezTo>
                    <a:pt x="189" y="30"/>
                    <a:pt x="190" y="16"/>
                    <a:pt x="182" y="8"/>
                  </a:cubicBezTo>
                  <a:cubicBezTo>
                    <a:pt x="174" y="-1"/>
                    <a:pt x="161" y="-2"/>
                    <a:pt x="152"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1" name="Google Shape;741;p45"/>
            <p:cNvSpPr/>
            <p:nvPr/>
          </p:nvSpPr>
          <p:spPr>
            <a:xfrm>
              <a:off x="2937027" y="1365435"/>
              <a:ext cx="13992" cy="19199"/>
            </a:xfrm>
            <a:custGeom>
              <a:avLst/>
              <a:gdLst/>
              <a:ahLst/>
              <a:cxnLst/>
              <a:rect l="l" t="t" r="r" b="b"/>
              <a:pathLst>
                <a:path w="43" h="59" extrusionOk="0">
                  <a:moveTo>
                    <a:pt x="43" y="38"/>
                  </a:moveTo>
                  <a:lnTo>
                    <a:pt x="43" y="21"/>
                  </a:lnTo>
                  <a:cubicBezTo>
                    <a:pt x="43" y="9"/>
                    <a:pt x="33" y="0"/>
                    <a:pt x="21" y="0"/>
                  </a:cubicBezTo>
                  <a:cubicBezTo>
                    <a:pt x="10" y="0"/>
                    <a:pt x="0" y="9"/>
                    <a:pt x="0" y="21"/>
                  </a:cubicBezTo>
                  <a:lnTo>
                    <a:pt x="0" y="38"/>
                  </a:lnTo>
                  <a:cubicBezTo>
                    <a:pt x="0" y="50"/>
                    <a:pt x="10" y="59"/>
                    <a:pt x="21" y="59"/>
                  </a:cubicBezTo>
                  <a:cubicBezTo>
                    <a:pt x="33" y="59"/>
                    <a:pt x="43" y="50"/>
                    <a:pt x="43"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2" name="Google Shape;742;p45"/>
            <p:cNvSpPr/>
            <p:nvPr/>
          </p:nvSpPr>
          <p:spPr>
            <a:xfrm>
              <a:off x="2918805" y="1340379"/>
              <a:ext cx="47834" cy="21802"/>
            </a:xfrm>
            <a:custGeom>
              <a:avLst/>
              <a:gdLst/>
              <a:ahLst/>
              <a:cxnLst/>
              <a:rect l="l" t="t" r="r" b="b"/>
              <a:pathLst>
                <a:path w="147" h="67" extrusionOk="0">
                  <a:moveTo>
                    <a:pt x="109" y="59"/>
                  </a:moveTo>
                  <a:cubicBezTo>
                    <a:pt x="113" y="64"/>
                    <a:pt x="119" y="67"/>
                    <a:pt x="126" y="67"/>
                  </a:cubicBezTo>
                  <a:cubicBezTo>
                    <a:pt x="130" y="67"/>
                    <a:pt x="135" y="65"/>
                    <a:pt x="139" y="62"/>
                  </a:cubicBezTo>
                  <a:cubicBezTo>
                    <a:pt x="148" y="54"/>
                    <a:pt x="149" y="41"/>
                    <a:pt x="142" y="32"/>
                  </a:cubicBezTo>
                  <a:cubicBezTo>
                    <a:pt x="125" y="12"/>
                    <a:pt x="101" y="1"/>
                    <a:pt x="76" y="0"/>
                  </a:cubicBezTo>
                  <a:cubicBezTo>
                    <a:pt x="51" y="0"/>
                    <a:pt x="26" y="10"/>
                    <a:pt x="9" y="28"/>
                  </a:cubicBezTo>
                  <a:lnTo>
                    <a:pt x="6" y="31"/>
                  </a:lnTo>
                  <a:cubicBezTo>
                    <a:pt x="-2" y="40"/>
                    <a:pt x="-2" y="53"/>
                    <a:pt x="7" y="61"/>
                  </a:cubicBezTo>
                  <a:cubicBezTo>
                    <a:pt x="15" y="69"/>
                    <a:pt x="29" y="69"/>
                    <a:pt x="37" y="60"/>
                  </a:cubicBezTo>
                  <a:lnTo>
                    <a:pt x="39" y="58"/>
                  </a:lnTo>
                  <a:cubicBezTo>
                    <a:pt x="49" y="48"/>
                    <a:pt x="61" y="43"/>
                    <a:pt x="75" y="43"/>
                  </a:cubicBezTo>
                  <a:cubicBezTo>
                    <a:pt x="88" y="43"/>
                    <a:pt x="101" y="49"/>
                    <a:pt x="109"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3" name="Google Shape;743;p45"/>
            <p:cNvSpPr/>
            <p:nvPr/>
          </p:nvSpPr>
          <p:spPr>
            <a:xfrm>
              <a:off x="3015124" y="1365435"/>
              <a:ext cx="13667" cy="19199"/>
            </a:xfrm>
            <a:custGeom>
              <a:avLst/>
              <a:gdLst/>
              <a:ahLst/>
              <a:cxnLst/>
              <a:rect l="l" t="t" r="r" b="b"/>
              <a:pathLst>
                <a:path w="42" h="59" extrusionOk="0">
                  <a:moveTo>
                    <a:pt x="21" y="0"/>
                  </a:moveTo>
                  <a:cubicBezTo>
                    <a:pt x="9" y="0"/>
                    <a:pt x="0" y="9"/>
                    <a:pt x="0" y="21"/>
                  </a:cubicBezTo>
                  <a:lnTo>
                    <a:pt x="0" y="38"/>
                  </a:lnTo>
                  <a:cubicBezTo>
                    <a:pt x="0" y="50"/>
                    <a:pt x="9" y="59"/>
                    <a:pt x="21" y="59"/>
                  </a:cubicBezTo>
                  <a:cubicBezTo>
                    <a:pt x="33" y="59"/>
                    <a:pt x="42" y="50"/>
                    <a:pt x="42" y="38"/>
                  </a:cubicBezTo>
                  <a:lnTo>
                    <a:pt x="42" y="21"/>
                  </a:lnTo>
                  <a:cubicBezTo>
                    <a:pt x="42" y="9"/>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4" name="Google Shape;744;p45"/>
            <p:cNvSpPr/>
            <p:nvPr/>
          </p:nvSpPr>
          <p:spPr>
            <a:xfrm>
              <a:off x="2999504" y="1340379"/>
              <a:ext cx="47508" cy="21802"/>
            </a:xfrm>
            <a:custGeom>
              <a:avLst/>
              <a:gdLst/>
              <a:ahLst/>
              <a:cxnLst/>
              <a:rect l="l" t="t" r="r" b="b"/>
              <a:pathLst>
                <a:path w="146" h="67" extrusionOk="0">
                  <a:moveTo>
                    <a:pt x="7" y="62"/>
                  </a:moveTo>
                  <a:cubicBezTo>
                    <a:pt x="11" y="65"/>
                    <a:pt x="16" y="67"/>
                    <a:pt x="21" y="67"/>
                  </a:cubicBezTo>
                  <a:cubicBezTo>
                    <a:pt x="27" y="67"/>
                    <a:pt x="33" y="64"/>
                    <a:pt x="37" y="59"/>
                  </a:cubicBezTo>
                  <a:cubicBezTo>
                    <a:pt x="46" y="49"/>
                    <a:pt x="58" y="43"/>
                    <a:pt x="72" y="43"/>
                  </a:cubicBezTo>
                  <a:cubicBezTo>
                    <a:pt x="85" y="43"/>
                    <a:pt x="98" y="48"/>
                    <a:pt x="107" y="58"/>
                  </a:cubicBezTo>
                  <a:lnTo>
                    <a:pt x="109" y="60"/>
                  </a:lnTo>
                  <a:cubicBezTo>
                    <a:pt x="117" y="69"/>
                    <a:pt x="131" y="69"/>
                    <a:pt x="140" y="61"/>
                  </a:cubicBezTo>
                  <a:cubicBezTo>
                    <a:pt x="148" y="53"/>
                    <a:pt x="148" y="40"/>
                    <a:pt x="140" y="31"/>
                  </a:cubicBezTo>
                  <a:lnTo>
                    <a:pt x="138" y="28"/>
                  </a:lnTo>
                  <a:cubicBezTo>
                    <a:pt x="120" y="10"/>
                    <a:pt x="96" y="0"/>
                    <a:pt x="70" y="0"/>
                  </a:cubicBezTo>
                  <a:cubicBezTo>
                    <a:pt x="45" y="1"/>
                    <a:pt x="21" y="12"/>
                    <a:pt x="5" y="32"/>
                  </a:cubicBezTo>
                  <a:cubicBezTo>
                    <a:pt x="-3" y="41"/>
                    <a:pt x="-2" y="54"/>
                    <a:pt x="7" y="6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5" name="Google Shape;745;p45"/>
            <p:cNvSpPr/>
            <p:nvPr/>
          </p:nvSpPr>
          <p:spPr>
            <a:xfrm>
              <a:off x="2967940" y="1398952"/>
              <a:ext cx="29937" cy="16596"/>
            </a:xfrm>
            <a:custGeom>
              <a:avLst/>
              <a:gdLst/>
              <a:ahLst/>
              <a:cxnLst/>
              <a:rect l="l" t="t" r="r" b="b"/>
              <a:pathLst>
                <a:path w="92" h="51" extrusionOk="0">
                  <a:moveTo>
                    <a:pt x="9" y="39"/>
                  </a:moveTo>
                  <a:lnTo>
                    <a:pt x="9" y="39"/>
                  </a:lnTo>
                  <a:cubicBezTo>
                    <a:pt x="20" y="47"/>
                    <a:pt x="33" y="51"/>
                    <a:pt x="46" y="51"/>
                  </a:cubicBezTo>
                  <a:cubicBezTo>
                    <a:pt x="59" y="51"/>
                    <a:pt x="72" y="47"/>
                    <a:pt x="83" y="39"/>
                  </a:cubicBezTo>
                  <a:lnTo>
                    <a:pt x="83" y="39"/>
                  </a:lnTo>
                  <a:cubicBezTo>
                    <a:pt x="93" y="32"/>
                    <a:pt x="95" y="18"/>
                    <a:pt x="88" y="9"/>
                  </a:cubicBezTo>
                  <a:cubicBezTo>
                    <a:pt x="81" y="-1"/>
                    <a:pt x="68" y="-3"/>
                    <a:pt x="58" y="4"/>
                  </a:cubicBezTo>
                  <a:lnTo>
                    <a:pt x="58" y="4"/>
                  </a:lnTo>
                  <a:cubicBezTo>
                    <a:pt x="51" y="10"/>
                    <a:pt x="41" y="10"/>
                    <a:pt x="34" y="4"/>
                  </a:cubicBezTo>
                  <a:lnTo>
                    <a:pt x="34" y="4"/>
                  </a:lnTo>
                  <a:cubicBezTo>
                    <a:pt x="24" y="-3"/>
                    <a:pt x="11" y="-1"/>
                    <a:pt x="4" y="9"/>
                  </a:cubicBezTo>
                  <a:cubicBezTo>
                    <a:pt x="-3" y="18"/>
                    <a:pt x="-1" y="32"/>
                    <a:pt x="9" y="3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6" name="Google Shape;746;p45"/>
            <p:cNvSpPr/>
            <p:nvPr/>
          </p:nvSpPr>
          <p:spPr>
            <a:xfrm>
              <a:off x="2778882" y="1215750"/>
              <a:ext cx="407401" cy="473786"/>
            </a:xfrm>
            <a:custGeom>
              <a:avLst/>
              <a:gdLst/>
              <a:ahLst/>
              <a:cxnLst/>
              <a:rect l="l" t="t" r="r" b="b"/>
              <a:pathLst>
                <a:path w="1252" h="1456" extrusionOk="0">
                  <a:moveTo>
                    <a:pt x="1172" y="1347"/>
                  </a:moveTo>
                  <a:lnTo>
                    <a:pt x="1130" y="1347"/>
                  </a:lnTo>
                  <a:lnTo>
                    <a:pt x="1128" y="1248"/>
                  </a:lnTo>
                  <a:lnTo>
                    <a:pt x="1209" y="1248"/>
                  </a:lnTo>
                  <a:lnTo>
                    <a:pt x="1209" y="1310"/>
                  </a:lnTo>
                  <a:cubicBezTo>
                    <a:pt x="1209" y="1330"/>
                    <a:pt x="1193" y="1347"/>
                    <a:pt x="1172" y="1347"/>
                  </a:cubicBezTo>
                  <a:moveTo>
                    <a:pt x="975" y="1310"/>
                  </a:moveTo>
                  <a:lnTo>
                    <a:pt x="975" y="1267"/>
                  </a:lnTo>
                  <a:lnTo>
                    <a:pt x="1086" y="1267"/>
                  </a:lnTo>
                  <a:lnTo>
                    <a:pt x="1086" y="1310"/>
                  </a:lnTo>
                  <a:lnTo>
                    <a:pt x="975" y="1310"/>
                  </a:lnTo>
                  <a:moveTo>
                    <a:pt x="647" y="1087"/>
                  </a:moveTo>
                  <a:lnTo>
                    <a:pt x="647" y="994"/>
                  </a:lnTo>
                  <a:cubicBezTo>
                    <a:pt x="701" y="986"/>
                    <a:pt x="744" y="945"/>
                    <a:pt x="756" y="893"/>
                  </a:cubicBezTo>
                  <a:lnTo>
                    <a:pt x="932" y="966"/>
                  </a:lnTo>
                  <a:lnTo>
                    <a:pt x="932" y="1087"/>
                  </a:lnTo>
                  <a:lnTo>
                    <a:pt x="647" y="1087"/>
                  </a:lnTo>
                  <a:moveTo>
                    <a:pt x="497" y="1087"/>
                  </a:moveTo>
                  <a:lnTo>
                    <a:pt x="425" y="1087"/>
                  </a:lnTo>
                  <a:lnTo>
                    <a:pt x="425" y="1038"/>
                  </a:lnTo>
                  <a:lnTo>
                    <a:pt x="497" y="1038"/>
                  </a:lnTo>
                  <a:lnTo>
                    <a:pt x="497" y="1087"/>
                  </a:lnTo>
                  <a:moveTo>
                    <a:pt x="319" y="966"/>
                  </a:moveTo>
                  <a:lnTo>
                    <a:pt x="496" y="893"/>
                  </a:lnTo>
                  <a:cubicBezTo>
                    <a:pt x="508" y="945"/>
                    <a:pt x="551" y="986"/>
                    <a:pt x="604" y="994"/>
                  </a:cubicBezTo>
                  <a:lnTo>
                    <a:pt x="604" y="1087"/>
                  </a:lnTo>
                  <a:lnTo>
                    <a:pt x="539" y="1087"/>
                  </a:lnTo>
                  <a:lnTo>
                    <a:pt x="539" y="1038"/>
                  </a:lnTo>
                  <a:cubicBezTo>
                    <a:pt x="539" y="1014"/>
                    <a:pt x="521" y="995"/>
                    <a:pt x="497" y="995"/>
                  </a:cubicBezTo>
                  <a:lnTo>
                    <a:pt x="425" y="995"/>
                  </a:lnTo>
                  <a:cubicBezTo>
                    <a:pt x="401" y="995"/>
                    <a:pt x="382" y="1014"/>
                    <a:pt x="382" y="1038"/>
                  </a:cubicBezTo>
                  <a:lnTo>
                    <a:pt x="382" y="1087"/>
                  </a:lnTo>
                  <a:lnTo>
                    <a:pt x="319" y="1087"/>
                  </a:lnTo>
                  <a:lnTo>
                    <a:pt x="319" y="966"/>
                  </a:lnTo>
                  <a:moveTo>
                    <a:pt x="165" y="1310"/>
                  </a:moveTo>
                  <a:lnTo>
                    <a:pt x="166" y="1267"/>
                  </a:lnTo>
                  <a:lnTo>
                    <a:pt x="277" y="1267"/>
                  </a:lnTo>
                  <a:lnTo>
                    <a:pt x="277" y="1310"/>
                  </a:lnTo>
                  <a:lnTo>
                    <a:pt x="165" y="1310"/>
                  </a:lnTo>
                  <a:moveTo>
                    <a:pt x="79" y="1347"/>
                  </a:moveTo>
                  <a:cubicBezTo>
                    <a:pt x="59" y="1347"/>
                    <a:pt x="42" y="1330"/>
                    <a:pt x="42" y="1310"/>
                  </a:cubicBezTo>
                  <a:lnTo>
                    <a:pt x="42" y="1248"/>
                  </a:lnTo>
                  <a:lnTo>
                    <a:pt x="123" y="1248"/>
                  </a:lnTo>
                  <a:lnTo>
                    <a:pt x="122" y="1347"/>
                  </a:lnTo>
                  <a:lnTo>
                    <a:pt x="79" y="1347"/>
                  </a:lnTo>
                  <a:moveTo>
                    <a:pt x="79" y="1163"/>
                  </a:moveTo>
                  <a:lnTo>
                    <a:pt x="125" y="1163"/>
                  </a:lnTo>
                  <a:cubicBezTo>
                    <a:pt x="125" y="1167"/>
                    <a:pt x="125" y="1171"/>
                    <a:pt x="125" y="1175"/>
                  </a:cubicBezTo>
                  <a:lnTo>
                    <a:pt x="124" y="1205"/>
                  </a:lnTo>
                  <a:lnTo>
                    <a:pt x="42" y="1205"/>
                  </a:lnTo>
                  <a:lnTo>
                    <a:pt x="42" y="1200"/>
                  </a:lnTo>
                  <a:cubicBezTo>
                    <a:pt x="42" y="1179"/>
                    <a:pt x="59" y="1163"/>
                    <a:pt x="79" y="1163"/>
                  </a:cubicBezTo>
                  <a:moveTo>
                    <a:pt x="438" y="691"/>
                  </a:moveTo>
                  <a:lnTo>
                    <a:pt x="455" y="691"/>
                  </a:lnTo>
                  <a:cubicBezTo>
                    <a:pt x="488" y="691"/>
                    <a:pt x="515" y="664"/>
                    <a:pt x="515" y="631"/>
                  </a:cubicBezTo>
                  <a:cubicBezTo>
                    <a:pt x="515" y="598"/>
                    <a:pt x="488" y="571"/>
                    <a:pt x="455" y="571"/>
                  </a:cubicBezTo>
                  <a:lnTo>
                    <a:pt x="401" y="571"/>
                  </a:lnTo>
                  <a:cubicBezTo>
                    <a:pt x="399" y="556"/>
                    <a:pt x="398" y="540"/>
                    <a:pt x="398" y="524"/>
                  </a:cubicBezTo>
                  <a:lnTo>
                    <a:pt x="398" y="382"/>
                  </a:lnTo>
                  <a:cubicBezTo>
                    <a:pt x="550" y="322"/>
                    <a:pt x="704" y="322"/>
                    <a:pt x="854" y="382"/>
                  </a:cubicBezTo>
                  <a:lnTo>
                    <a:pt x="854" y="524"/>
                  </a:lnTo>
                  <a:cubicBezTo>
                    <a:pt x="854" y="540"/>
                    <a:pt x="853" y="556"/>
                    <a:pt x="851" y="571"/>
                  </a:cubicBezTo>
                  <a:lnTo>
                    <a:pt x="795" y="571"/>
                  </a:lnTo>
                  <a:cubicBezTo>
                    <a:pt x="762" y="571"/>
                    <a:pt x="735" y="598"/>
                    <a:pt x="735" y="631"/>
                  </a:cubicBezTo>
                  <a:cubicBezTo>
                    <a:pt x="735" y="664"/>
                    <a:pt x="762" y="691"/>
                    <a:pt x="795" y="691"/>
                  </a:cubicBezTo>
                  <a:lnTo>
                    <a:pt x="814" y="691"/>
                  </a:lnTo>
                  <a:cubicBezTo>
                    <a:pt x="792" y="734"/>
                    <a:pt x="762" y="772"/>
                    <a:pt x="724" y="804"/>
                  </a:cubicBezTo>
                  <a:lnTo>
                    <a:pt x="692" y="831"/>
                  </a:lnTo>
                  <a:cubicBezTo>
                    <a:pt x="680" y="841"/>
                    <a:pt x="665" y="847"/>
                    <a:pt x="649" y="847"/>
                  </a:cubicBezTo>
                  <a:lnTo>
                    <a:pt x="602" y="847"/>
                  </a:lnTo>
                  <a:cubicBezTo>
                    <a:pt x="587" y="847"/>
                    <a:pt x="572" y="841"/>
                    <a:pt x="560" y="831"/>
                  </a:cubicBezTo>
                  <a:lnTo>
                    <a:pt x="527" y="804"/>
                  </a:lnTo>
                  <a:cubicBezTo>
                    <a:pt x="490" y="772"/>
                    <a:pt x="460" y="734"/>
                    <a:pt x="438" y="691"/>
                  </a:cubicBezTo>
                  <a:moveTo>
                    <a:pt x="409" y="614"/>
                  </a:moveTo>
                  <a:lnTo>
                    <a:pt x="455" y="614"/>
                  </a:lnTo>
                  <a:cubicBezTo>
                    <a:pt x="464" y="614"/>
                    <a:pt x="472" y="622"/>
                    <a:pt x="472" y="631"/>
                  </a:cubicBezTo>
                  <a:cubicBezTo>
                    <a:pt x="472" y="641"/>
                    <a:pt x="464" y="649"/>
                    <a:pt x="455" y="649"/>
                  </a:cubicBezTo>
                  <a:lnTo>
                    <a:pt x="419" y="649"/>
                  </a:lnTo>
                  <a:cubicBezTo>
                    <a:pt x="415" y="637"/>
                    <a:pt x="412" y="626"/>
                    <a:pt x="409" y="614"/>
                  </a:cubicBezTo>
                  <a:moveTo>
                    <a:pt x="632" y="277"/>
                  </a:moveTo>
                  <a:cubicBezTo>
                    <a:pt x="635" y="271"/>
                    <a:pt x="637" y="263"/>
                    <a:pt x="637" y="256"/>
                  </a:cubicBezTo>
                  <a:cubicBezTo>
                    <a:pt x="637" y="242"/>
                    <a:pt x="648" y="230"/>
                    <a:pt x="662" y="230"/>
                  </a:cubicBezTo>
                  <a:cubicBezTo>
                    <a:pt x="676" y="230"/>
                    <a:pt x="688" y="242"/>
                    <a:pt x="688" y="256"/>
                  </a:cubicBezTo>
                  <a:lnTo>
                    <a:pt x="688" y="297"/>
                  </a:lnTo>
                  <a:cubicBezTo>
                    <a:pt x="666" y="295"/>
                    <a:pt x="645" y="294"/>
                    <a:pt x="624" y="294"/>
                  </a:cubicBezTo>
                  <a:lnTo>
                    <a:pt x="632" y="277"/>
                  </a:lnTo>
                  <a:moveTo>
                    <a:pt x="832" y="649"/>
                  </a:moveTo>
                  <a:lnTo>
                    <a:pt x="795" y="649"/>
                  </a:lnTo>
                  <a:cubicBezTo>
                    <a:pt x="786" y="649"/>
                    <a:pt x="778" y="641"/>
                    <a:pt x="778" y="631"/>
                  </a:cubicBezTo>
                  <a:cubicBezTo>
                    <a:pt x="778" y="622"/>
                    <a:pt x="786" y="614"/>
                    <a:pt x="795" y="614"/>
                  </a:cubicBezTo>
                  <a:lnTo>
                    <a:pt x="843" y="614"/>
                  </a:lnTo>
                  <a:cubicBezTo>
                    <a:pt x="840" y="626"/>
                    <a:pt x="836" y="637"/>
                    <a:pt x="832" y="649"/>
                  </a:cubicBezTo>
                  <a:moveTo>
                    <a:pt x="626" y="954"/>
                  </a:moveTo>
                  <a:cubicBezTo>
                    <a:pt x="577" y="954"/>
                    <a:pt x="537" y="915"/>
                    <a:pt x="535" y="866"/>
                  </a:cubicBezTo>
                  <a:cubicBezTo>
                    <a:pt x="554" y="881"/>
                    <a:pt x="578" y="890"/>
                    <a:pt x="602" y="890"/>
                  </a:cubicBezTo>
                  <a:lnTo>
                    <a:pt x="649" y="890"/>
                  </a:lnTo>
                  <a:cubicBezTo>
                    <a:pt x="674" y="890"/>
                    <a:pt x="697" y="881"/>
                    <a:pt x="717" y="866"/>
                  </a:cubicBezTo>
                  <a:cubicBezTo>
                    <a:pt x="715" y="915"/>
                    <a:pt x="675" y="954"/>
                    <a:pt x="626" y="954"/>
                  </a:cubicBezTo>
                  <a:moveTo>
                    <a:pt x="1084" y="1176"/>
                  </a:moveTo>
                  <a:lnTo>
                    <a:pt x="1085" y="1224"/>
                  </a:lnTo>
                  <a:lnTo>
                    <a:pt x="975" y="1224"/>
                  </a:lnTo>
                  <a:lnTo>
                    <a:pt x="975" y="986"/>
                  </a:lnTo>
                  <a:cubicBezTo>
                    <a:pt x="1041" y="1025"/>
                    <a:pt x="1083" y="1097"/>
                    <a:pt x="1084" y="1176"/>
                  </a:cubicBezTo>
                  <a:moveTo>
                    <a:pt x="1172" y="1163"/>
                  </a:moveTo>
                  <a:cubicBezTo>
                    <a:pt x="1193" y="1163"/>
                    <a:pt x="1209" y="1179"/>
                    <a:pt x="1209" y="1200"/>
                  </a:cubicBezTo>
                  <a:lnTo>
                    <a:pt x="1209" y="1205"/>
                  </a:lnTo>
                  <a:lnTo>
                    <a:pt x="1127" y="1205"/>
                  </a:lnTo>
                  <a:lnTo>
                    <a:pt x="1127" y="1175"/>
                  </a:lnTo>
                  <a:cubicBezTo>
                    <a:pt x="1127" y="1171"/>
                    <a:pt x="1127" y="1167"/>
                    <a:pt x="1126" y="1163"/>
                  </a:cubicBezTo>
                  <a:lnTo>
                    <a:pt x="1172" y="1163"/>
                  </a:lnTo>
                  <a:moveTo>
                    <a:pt x="355" y="229"/>
                  </a:moveTo>
                  <a:cubicBezTo>
                    <a:pt x="365" y="229"/>
                    <a:pt x="372" y="237"/>
                    <a:pt x="372" y="246"/>
                  </a:cubicBezTo>
                  <a:cubicBezTo>
                    <a:pt x="372" y="255"/>
                    <a:pt x="365" y="263"/>
                    <a:pt x="355" y="263"/>
                  </a:cubicBezTo>
                  <a:lnTo>
                    <a:pt x="314" y="263"/>
                  </a:lnTo>
                  <a:cubicBezTo>
                    <a:pt x="316" y="252"/>
                    <a:pt x="319" y="240"/>
                    <a:pt x="322" y="229"/>
                  </a:cubicBezTo>
                  <a:lnTo>
                    <a:pt x="355" y="229"/>
                  </a:lnTo>
                  <a:moveTo>
                    <a:pt x="598" y="76"/>
                  </a:moveTo>
                  <a:cubicBezTo>
                    <a:pt x="607" y="92"/>
                    <a:pt x="603" y="113"/>
                    <a:pt x="589" y="126"/>
                  </a:cubicBezTo>
                  <a:cubicBezTo>
                    <a:pt x="577" y="137"/>
                    <a:pt x="558" y="139"/>
                    <a:pt x="543" y="131"/>
                  </a:cubicBezTo>
                  <a:lnTo>
                    <a:pt x="517" y="117"/>
                  </a:lnTo>
                  <a:cubicBezTo>
                    <a:pt x="516" y="116"/>
                    <a:pt x="515" y="116"/>
                    <a:pt x="514" y="115"/>
                  </a:cubicBezTo>
                  <a:lnTo>
                    <a:pt x="427" y="88"/>
                  </a:lnTo>
                  <a:cubicBezTo>
                    <a:pt x="469" y="59"/>
                    <a:pt x="521" y="42"/>
                    <a:pt x="575" y="42"/>
                  </a:cubicBezTo>
                  <a:lnTo>
                    <a:pt x="579" y="42"/>
                  </a:lnTo>
                  <a:lnTo>
                    <a:pt x="598" y="76"/>
                  </a:lnTo>
                  <a:moveTo>
                    <a:pt x="903" y="165"/>
                  </a:moveTo>
                  <a:lnTo>
                    <a:pt x="779" y="165"/>
                  </a:lnTo>
                  <a:cubicBezTo>
                    <a:pt x="766" y="165"/>
                    <a:pt x="756" y="155"/>
                    <a:pt x="756" y="142"/>
                  </a:cubicBezTo>
                  <a:cubicBezTo>
                    <a:pt x="756" y="130"/>
                    <a:pt x="766" y="119"/>
                    <a:pt x="779" y="119"/>
                  </a:cubicBezTo>
                  <a:lnTo>
                    <a:pt x="794" y="119"/>
                  </a:lnTo>
                  <a:cubicBezTo>
                    <a:pt x="809" y="119"/>
                    <a:pt x="824" y="111"/>
                    <a:pt x="831" y="97"/>
                  </a:cubicBezTo>
                  <a:lnTo>
                    <a:pt x="834" y="92"/>
                  </a:lnTo>
                  <a:cubicBezTo>
                    <a:pt x="861" y="112"/>
                    <a:pt x="884" y="137"/>
                    <a:pt x="903" y="165"/>
                  </a:cubicBezTo>
                  <a:moveTo>
                    <a:pt x="1172" y="1120"/>
                  </a:moveTo>
                  <a:lnTo>
                    <a:pt x="1120" y="1120"/>
                  </a:lnTo>
                  <a:cubicBezTo>
                    <a:pt x="1102" y="1036"/>
                    <a:pt x="1043" y="965"/>
                    <a:pt x="962" y="932"/>
                  </a:cubicBezTo>
                  <a:lnTo>
                    <a:pt x="759" y="848"/>
                  </a:lnTo>
                  <a:lnTo>
                    <a:pt x="759" y="830"/>
                  </a:lnTo>
                  <a:cubicBezTo>
                    <a:pt x="841" y="757"/>
                    <a:pt x="890" y="655"/>
                    <a:pt x="896" y="545"/>
                  </a:cubicBezTo>
                  <a:lnTo>
                    <a:pt x="936" y="545"/>
                  </a:lnTo>
                  <a:cubicBezTo>
                    <a:pt x="959" y="545"/>
                    <a:pt x="981" y="533"/>
                    <a:pt x="993" y="513"/>
                  </a:cubicBezTo>
                  <a:cubicBezTo>
                    <a:pt x="1005" y="493"/>
                    <a:pt x="1006" y="468"/>
                    <a:pt x="995" y="447"/>
                  </a:cubicBezTo>
                  <a:lnTo>
                    <a:pt x="986" y="431"/>
                  </a:lnTo>
                  <a:lnTo>
                    <a:pt x="986" y="328"/>
                  </a:lnTo>
                  <a:cubicBezTo>
                    <a:pt x="986" y="317"/>
                    <a:pt x="977" y="307"/>
                    <a:pt x="965" y="307"/>
                  </a:cubicBezTo>
                  <a:cubicBezTo>
                    <a:pt x="953" y="307"/>
                    <a:pt x="944" y="317"/>
                    <a:pt x="944" y="328"/>
                  </a:cubicBezTo>
                  <a:lnTo>
                    <a:pt x="944" y="437"/>
                  </a:lnTo>
                  <a:cubicBezTo>
                    <a:pt x="944" y="440"/>
                    <a:pt x="945" y="444"/>
                    <a:pt x="946" y="447"/>
                  </a:cubicBezTo>
                  <a:lnTo>
                    <a:pt x="957" y="467"/>
                  </a:lnTo>
                  <a:cubicBezTo>
                    <a:pt x="963" y="478"/>
                    <a:pt x="959" y="487"/>
                    <a:pt x="956" y="491"/>
                  </a:cubicBezTo>
                  <a:cubicBezTo>
                    <a:pt x="954" y="495"/>
                    <a:pt x="948" y="503"/>
                    <a:pt x="936" y="503"/>
                  </a:cubicBezTo>
                  <a:lnTo>
                    <a:pt x="897" y="503"/>
                  </a:lnTo>
                  <a:lnTo>
                    <a:pt x="897" y="379"/>
                  </a:lnTo>
                  <a:cubicBezTo>
                    <a:pt x="897" y="363"/>
                    <a:pt x="887" y="350"/>
                    <a:pt x="873" y="344"/>
                  </a:cubicBezTo>
                  <a:cubicBezTo>
                    <a:pt x="826" y="325"/>
                    <a:pt x="778" y="311"/>
                    <a:pt x="730" y="303"/>
                  </a:cubicBezTo>
                  <a:lnTo>
                    <a:pt x="730" y="256"/>
                  </a:lnTo>
                  <a:cubicBezTo>
                    <a:pt x="730" y="218"/>
                    <a:pt x="700" y="188"/>
                    <a:pt x="662" y="188"/>
                  </a:cubicBezTo>
                  <a:cubicBezTo>
                    <a:pt x="625" y="188"/>
                    <a:pt x="594" y="218"/>
                    <a:pt x="594" y="256"/>
                  </a:cubicBezTo>
                  <a:cubicBezTo>
                    <a:pt x="594" y="257"/>
                    <a:pt x="594" y="258"/>
                    <a:pt x="594" y="259"/>
                  </a:cubicBezTo>
                  <a:lnTo>
                    <a:pt x="576" y="296"/>
                  </a:lnTo>
                  <a:cubicBezTo>
                    <a:pt x="510" y="302"/>
                    <a:pt x="444" y="317"/>
                    <a:pt x="378" y="344"/>
                  </a:cubicBezTo>
                  <a:cubicBezTo>
                    <a:pt x="364" y="350"/>
                    <a:pt x="355" y="363"/>
                    <a:pt x="355" y="379"/>
                  </a:cubicBezTo>
                  <a:lnTo>
                    <a:pt x="355" y="503"/>
                  </a:lnTo>
                  <a:lnTo>
                    <a:pt x="319" y="503"/>
                  </a:lnTo>
                  <a:cubicBezTo>
                    <a:pt x="306" y="503"/>
                    <a:pt x="300" y="495"/>
                    <a:pt x="298" y="491"/>
                  </a:cubicBezTo>
                  <a:cubicBezTo>
                    <a:pt x="296" y="487"/>
                    <a:pt x="291" y="478"/>
                    <a:pt x="297" y="467"/>
                  </a:cubicBezTo>
                  <a:lnTo>
                    <a:pt x="308" y="447"/>
                  </a:lnTo>
                  <a:cubicBezTo>
                    <a:pt x="310" y="444"/>
                    <a:pt x="311" y="440"/>
                    <a:pt x="311" y="437"/>
                  </a:cubicBezTo>
                  <a:lnTo>
                    <a:pt x="311" y="307"/>
                  </a:lnTo>
                  <a:lnTo>
                    <a:pt x="311" y="306"/>
                  </a:lnTo>
                  <a:lnTo>
                    <a:pt x="355" y="306"/>
                  </a:lnTo>
                  <a:cubicBezTo>
                    <a:pt x="388" y="306"/>
                    <a:pt x="415" y="279"/>
                    <a:pt x="415" y="246"/>
                  </a:cubicBezTo>
                  <a:cubicBezTo>
                    <a:pt x="415" y="213"/>
                    <a:pt x="388" y="187"/>
                    <a:pt x="355" y="187"/>
                  </a:cubicBezTo>
                  <a:lnTo>
                    <a:pt x="340" y="187"/>
                  </a:lnTo>
                  <a:cubicBezTo>
                    <a:pt x="352" y="162"/>
                    <a:pt x="369" y="140"/>
                    <a:pt x="388" y="120"/>
                  </a:cubicBezTo>
                  <a:lnTo>
                    <a:pt x="499" y="155"/>
                  </a:lnTo>
                  <a:lnTo>
                    <a:pt x="523" y="169"/>
                  </a:lnTo>
                  <a:cubicBezTo>
                    <a:pt x="535" y="175"/>
                    <a:pt x="549" y="179"/>
                    <a:pt x="562" y="179"/>
                  </a:cubicBezTo>
                  <a:cubicBezTo>
                    <a:pt x="582" y="179"/>
                    <a:pt x="602" y="171"/>
                    <a:pt x="618" y="158"/>
                  </a:cubicBezTo>
                  <a:cubicBezTo>
                    <a:pt x="647" y="132"/>
                    <a:pt x="654" y="88"/>
                    <a:pt x="635" y="55"/>
                  </a:cubicBezTo>
                  <a:lnTo>
                    <a:pt x="628" y="42"/>
                  </a:lnTo>
                  <a:lnTo>
                    <a:pt x="679" y="42"/>
                  </a:lnTo>
                  <a:cubicBezTo>
                    <a:pt x="721" y="42"/>
                    <a:pt x="761" y="52"/>
                    <a:pt x="797" y="70"/>
                  </a:cubicBezTo>
                  <a:lnTo>
                    <a:pt x="794" y="77"/>
                  </a:lnTo>
                  <a:lnTo>
                    <a:pt x="779" y="77"/>
                  </a:lnTo>
                  <a:cubicBezTo>
                    <a:pt x="743" y="77"/>
                    <a:pt x="713" y="106"/>
                    <a:pt x="713" y="142"/>
                  </a:cubicBezTo>
                  <a:cubicBezTo>
                    <a:pt x="713" y="178"/>
                    <a:pt x="743" y="208"/>
                    <a:pt x="779" y="208"/>
                  </a:cubicBezTo>
                  <a:lnTo>
                    <a:pt x="924" y="208"/>
                  </a:lnTo>
                  <a:cubicBezTo>
                    <a:pt x="929" y="219"/>
                    <a:pt x="933" y="231"/>
                    <a:pt x="936" y="243"/>
                  </a:cubicBezTo>
                  <a:cubicBezTo>
                    <a:pt x="939" y="254"/>
                    <a:pt x="950" y="261"/>
                    <a:pt x="962" y="258"/>
                  </a:cubicBezTo>
                  <a:cubicBezTo>
                    <a:pt x="973" y="256"/>
                    <a:pt x="980" y="244"/>
                    <a:pt x="977" y="233"/>
                  </a:cubicBezTo>
                  <a:cubicBezTo>
                    <a:pt x="943" y="96"/>
                    <a:pt x="820" y="0"/>
                    <a:pt x="679" y="0"/>
                  </a:cubicBezTo>
                  <a:lnTo>
                    <a:pt x="575" y="0"/>
                  </a:lnTo>
                  <a:cubicBezTo>
                    <a:pt x="406" y="0"/>
                    <a:pt x="268" y="138"/>
                    <a:pt x="268" y="307"/>
                  </a:cubicBezTo>
                  <a:lnTo>
                    <a:pt x="268" y="431"/>
                  </a:lnTo>
                  <a:lnTo>
                    <a:pt x="260" y="447"/>
                  </a:lnTo>
                  <a:cubicBezTo>
                    <a:pt x="249" y="468"/>
                    <a:pt x="249" y="493"/>
                    <a:pt x="261" y="513"/>
                  </a:cubicBezTo>
                  <a:cubicBezTo>
                    <a:pt x="274" y="533"/>
                    <a:pt x="295" y="545"/>
                    <a:pt x="319" y="545"/>
                  </a:cubicBezTo>
                  <a:lnTo>
                    <a:pt x="356" y="545"/>
                  </a:lnTo>
                  <a:cubicBezTo>
                    <a:pt x="361" y="655"/>
                    <a:pt x="410" y="757"/>
                    <a:pt x="492" y="830"/>
                  </a:cubicBezTo>
                  <a:lnTo>
                    <a:pt x="492" y="848"/>
                  </a:lnTo>
                  <a:lnTo>
                    <a:pt x="290" y="932"/>
                  </a:lnTo>
                  <a:cubicBezTo>
                    <a:pt x="255" y="946"/>
                    <a:pt x="224" y="967"/>
                    <a:pt x="198" y="995"/>
                  </a:cubicBezTo>
                  <a:cubicBezTo>
                    <a:pt x="190" y="1004"/>
                    <a:pt x="190" y="1017"/>
                    <a:pt x="199" y="1025"/>
                  </a:cubicBezTo>
                  <a:cubicBezTo>
                    <a:pt x="203" y="1029"/>
                    <a:pt x="208" y="1031"/>
                    <a:pt x="213" y="1031"/>
                  </a:cubicBezTo>
                  <a:cubicBezTo>
                    <a:pt x="219" y="1031"/>
                    <a:pt x="225" y="1029"/>
                    <a:pt x="229" y="1024"/>
                  </a:cubicBezTo>
                  <a:cubicBezTo>
                    <a:pt x="243" y="1009"/>
                    <a:pt x="259" y="996"/>
                    <a:pt x="277" y="986"/>
                  </a:cubicBezTo>
                  <a:lnTo>
                    <a:pt x="277" y="1224"/>
                  </a:lnTo>
                  <a:lnTo>
                    <a:pt x="166" y="1224"/>
                  </a:lnTo>
                  <a:lnTo>
                    <a:pt x="167" y="1176"/>
                  </a:lnTo>
                  <a:cubicBezTo>
                    <a:pt x="167" y="1165"/>
                    <a:pt x="168" y="1155"/>
                    <a:pt x="170" y="1145"/>
                  </a:cubicBezTo>
                  <a:lnTo>
                    <a:pt x="170" y="1144"/>
                  </a:lnTo>
                  <a:cubicBezTo>
                    <a:pt x="173" y="1127"/>
                    <a:pt x="177" y="1110"/>
                    <a:pt x="184" y="1094"/>
                  </a:cubicBezTo>
                  <a:cubicBezTo>
                    <a:pt x="188" y="1084"/>
                    <a:pt x="183" y="1071"/>
                    <a:pt x="172" y="1067"/>
                  </a:cubicBezTo>
                  <a:cubicBezTo>
                    <a:pt x="161" y="1062"/>
                    <a:pt x="149" y="1068"/>
                    <a:pt x="144" y="1078"/>
                  </a:cubicBezTo>
                  <a:cubicBezTo>
                    <a:pt x="139" y="1092"/>
                    <a:pt x="134" y="1106"/>
                    <a:pt x="131" y="1120"/>
                  </a:cubicBezTo>
                  <a:lnTo>
                    <a:pt x="79" y="1120"/>
                  </a:lnTo>
                  <a:cubicBezTo>
                    <a:pt x="35" y="1120"/>
                    <a:pt x="0" y="1156"/>
                    <a:pt x="0" y="1200"/>
                  </a:cubicBezTo>
                  <a:lnTo>
                    <a:pt x="0" y="1310"/>
                  </a:lnTo>
                  <a:cubicBezTo>
                    <a:pt x="0" y="1354"/>
                    <a:pt x="35" y="1389"/>
                    <a:pt x="79" y="1389"/>
                  </a:cubicBezTo>
                  <a:lnTo>
                    <a:pt x="121" y="1389"/>
                  </a:lnTo>
                  <a:lnTo>
                    <a:pt x="121" y="1434"/>
                  </a:lnTo>
                  <a:cubicBezTo>
                    <a:pt x="120" y="1446"/>
                    <a:pt x="130" y="1456"/>
                    <a:pt x="142" y="1456"/>
                  </a:cubicBezTo>
                  <a:lnTo>
                    <a:pt x="142" y="1456"/>
                  </a:lnTo>
                  <a:cubicBezTo>
                    <a:pt x="153" y="1456"/>
                    <a:pt x="163" y="1447"/>
                    <a:pt x="163" y="1435"/>
                  </a:cubicBezTo>
                  <a:lnTo>
                    <a:pt x="164" y="1352"/>
                  </a:lnTo>
                  <a:lnTo>
                    <a:pt x="277" y="1352"/>
                  </a:lnTo>
                  <a:lnTo>
                    <a:pt x="277" y="1434"/>
                  </a:lnTo>
                  <a:cubicBezTo>
                    <a:pt x="277" y="1446"/>
                    <a:pt x="286" y="1455"/>
                    <a:pt x="298" y="1455"/>
                  </a:cubicBezTo>
                  <a:cubicBezTo>
                    <a:pt x="310" y="1455"/>
                    <a:pt x="319" y="1446"/>
                    <a:pt x="319" y="1434"/>
                  </a:cubicBezTo>
                  <a:lnTo>
                    <a:pt x="319" y="1129"/>
                  </a:lnTo>
                  <a:lnTo>
                    <a:pt x="932" y="1129"/>
                  </a:lnTo>
                  <a:lnTo>
                    <a:pt x="932" y="1434"/>
                  </a:lnTo>
                  <a:cubicBezTo>
                    <a:pt x="932" y="1446"/>
                    <a:pt x="942" y="1455"/>
                    <a:pt x="953" y="1455"/>
                  </a:cubicBezTo>
                  <a:cubicBezTo>
                    <a:pt x="965" y="1455"/>
                    <a:pt x="975" y="1446"/>
                    <a:pt x="975" y="1434"/>
                  </a:cubicBezTo>
                  <a:lnTo>
                    <a:pt x="975" y="1352"/>
                  </a:lnTo>
                  <a:lnTo>
                    <a:pt x="1087" y="1352"/>
                  </a:lnTo>
                  <a:lnTo>
                    <a:pt x="1088" y="1435"/>
                  </a:lnTo>
                  <a:cubicBezTo>
                    <a:pt x="1088" y="1447"/>
                    <a:pt x="1098" y="1456"/>
                    <a:pt x="1110" y="1456"/>
                  </a:cubicBezTo>
                  <a:lnTo>
                    <a:pt x="1110" y="1456"/>
                  </a:lnTo>
                  <a:cubicBezTo>
                    <a:pt x="1122" y="1456"/>
                    <a:pt x="1131" y="1446"/>
                    <a:pt x="1131" y="1434"/>
                  </a:cubicBezTo>
                  <a:lnTo>
                    <a:pt x="1130" y="1389"/>
                  </a:lnTo>
                  <a:lnTo>
                    <a:pt x="1172" y="1389"/>
                  </a:lnTo>
                  <a:cubicBezTo>
                    <a:pt x="1216" y="1389"/>
                    <a:pt x="1252" y="1354"/>
                    <a:pt x="1252" y="1310"/>
                  </a:cubicBezTo>
                  <a:lnTo>
                    <a:pt x="1252" y="1200"/>
                  </a:lnTo>
                  <a:cubicBezTo>
                    <a:pt x="1252" y="1156"/>
                    <a:pt x="1216" y="1120"/>
                    <a:pt x="1172" y="11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7" name="Google Shape;747;p45"/>
            <p:cNvSpPr/>
            <p:nvPr/>
          </p:nvSpPr>
          <p:spPr>
            <a:xfrm>
              <a:off x="3022933" y="1596796"/>
              <a:ext cx="45556" cy="92414"/>
            </a:xfrm>
            <a:custGeom>
              <a:avLst/>
              <a:gdLst/>
              <a:ahLst/>
              <a:cxnLst/>
              <a:rect l="l" t="t" r="r" b="b"/>
              <a:pathLst>
                <a:path w="140" h="284" extrusionOk="0">
                  <a:moveTo>
                    <a:pt x="73" y="0"/>
                  </a:moveTo>
                  <a:lnTo>
                    <a:pt x="22" y="0"/>
                  </a:lnTo>
                  <a:cubicBezTo>
                    <a:pt x="10" y="0"/>
                    <a:pt x="0" y="10"/>
                    <a:pt x="0" y="22"/>
                  </a:cubicBezTo>
                  <a:cubicBezTo>
                    <a:pt x="0" y="33"/>
                    <a:pt x="10" y="43"/>
                    <a:pt x="22" y="43"/>
                  </a:cubicBezTo>
                  <a:lnTo>
                    <a:pt x="73" y="43"/>
                  </a:lnTo>
                  <a:cubicBezTo>
                    <a:pt x="86" y="43"/>
                    <a:pt x="97" y="54"/>
                    <a:pt x="97" y="68"/>
                  </a:cubicBezTo>
                  <a:lnTo>
                    <a:pt x="97" y="263"/>
                  </a:lnTo>
                  <a:cubicBezTo>
                    <a:pt x="97" y="275"/>
                    <a:pt x="107" y="284"/>
                    <a:pt x="119" y="284"/>
                  </a:cubicBezTo>
                  <a:cubicBezTo>
                    <a:pt x="131" y="284"/>
                    <a:pt x="140" y="275"/>
                    <a:pt x="140" y="263"/>
                  </a:cubicBezTo>
                  <a:lnTo>
                    <a:pt x="140" y="68"/>
                  </a:lnTo>
                  <a:cubicBezTo>
                    <a:pt x="140" y="31"/>
                    <a:pt x="110" y="0"/>
                    <a:pt x="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8" name="Google Shape;748;p45"/>
            <p:cNvSpPr/>
            <p:nvPr/>
          </p:nvSpPr>
          <p:spPr>
            <a:xfrm>
              <a:off x="2896352" y="1596796"/>
              <a:ext cx="110961" cy="92414"/>
            </a:xfrm>
            <a:custGeom>
              <a:avLst/>
              <a:gdLst/>
              <a:ahLst/>
              <a:cxnLst/>
              <a:rect l="l" t="t" r="r" b="b"/>
              <a:pathLst>
                <a:path w="341" h="284" extrusionOk="0">
                  <a:moveTo>
                    <a:pt x="341" y="22"/>
                  </a:moveTo>
                  <a:cubicBezTo>
                    <a:pt x="341" y="10"/>
                    <a:pt x="332" y="0"/>
                    <a:pt x="320" y="0"/>
                  </a:cubicBezTo>
                  <a:lnTo>
                    <a:pt x="68" y="0"/>
                  </a:lnTo>
                  <a:cubicBezTo>
                    <a:pt x="31" y="0"/>
                    <a:pt x="0" y="31"/>
                    <a:pt x="0" y="68"/>
                  </a:cubicBezTo>
                  <a:lnTo>
                    <a:pt x="0" y="263"/>
                  </a:lnTo>
                  <a:cubicBezTo>
                    <a:pt x="0" y="275"/>
                    <a:pt x="10" y="284"/>
                    <a:pt x="22" y="284"/>
                  </a:cubicBezTo>
                  <a:cubicBezTo>
                    <a:pt x="33" y="284"/>
                    <a:pt x="43" y="275"/>
                    <a:pt x="43" y="263"/>
                  </a:cubicBezTo>
                  <a:lnTo>
                    <a:pt x="43" y="68"/>
                  </a:lnTo>
                  <a:cubicBezTo>
                    <a:pt x="43" y="54"/>
                    <a:pt x="54" y="43"/>
                    <a:pt x="68" y="43"/>
                  </a:cubicBezTo>
                  <a:lnTo>
                    <a:pt x="320" y="43"/>
                  </a:lnTo>
                  <a:cubicBezTo>
                    <a:pt x="332" y="43"/>
                    <a:pt x="341" y="33"/>
                    <a:pt x="341" y="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9" name="Google Shape;749;p45"/>
            <p:cNvSpPr/>
            <p:nvPr/>
          </p:nvSpPr>
          <p:spPr>
            <a:xfrm>
              <a:off x="2924337" y="1624455"/>
              <a:ext cx="116493" cy="65081"/>
            </a:xfrm>
            <a:custGeom>
              <a:avLst/>
              <a:gdLst/>
              <a:ahLst/>
              <a:cxnLst/>
              <a:rect l="l" t="t" r="r" b="b"/>
              <a:pathLst>
                <a:path w="358" h="200" extrusionOk="0">
                  <a:moveTo>
                    <a:pt x="200" y="43"/>
                  </a:moveTo>
                  <a:lnTo>
                    <a:pt x="315" y="43"/>
                  </a:lnTo>
                  <a:lnTo>
                    <a:pt x="315" y="82"/>
                  </a:lnTo>
                  <a:lnTo>
                    <a:pt x="200" y="82"/>
                  </a:lnTo>
                  <a:lnTo>
                    <a:pt x="200" y="43"/>
                  </a:lnTo>
                  <a:moveTo>
                    <a:pt x="42" y="43"/>
                  </a:moveTo>
                  <a:lnTo>
                    <a:pt x="157" y="43"/>
                  </a:lnTo>
                  <a:lnTo>
                    <a:pt x="157" y="82"/>
                  </a:lnTo>
                  <a:lnTo>
                    <a:pt x="42" y="82"/>
                  </a:lnTo>
                  <a:lnTo>
                    <a:pt x="42" y="43"/>
                  </a:lnTo>
                  <a:moveTo>
                    <a:pt x="327" y="0"/>
                  </a:moveTo>
                  <a:lnTo>
                    <a:pt x="31" y="0"/>
                  </a:lnTo>
                  <a:cubicBezTo>
                    <a:pt x="14" y="0"/>
                    <a:pt x="0" y="15"/>
                    <a:pt x="0" y="32"/>
                  </a:cubicBezTo>
                  <a:lnTo>
                    <a:pt x="0" y="179"/>
                  </a:lnTo>
                  <a:cubicBezTo>
                    <a:pt x="0" y="191"/>
                    <a:pt x="9" y="200"/>
                    <a:pt x="21" y="200"/>
                  </a:cubicBezTo>
                  <a:cubicBezTo>
                    <a:pt x="33" y="200"/>
                    <a:pt x="42" y="191"/>
                    <a:pt x="42" y="179"/>
                  </a:cubicBezTo>
                  <a:lnTo>
                    <a:pt x="42" y="124"/>
                  </a:lnTo>
                  <a:lnTo>
                    <a:pt x="157" y="124"/>
                  </a:lnTo>
                  <a:lnTo>
                    <a:pt x="157" y="179"/>
                  </a:lnTo>
                  <a:cubicBezTo>
                    <a:pt x="157" y="191"/>
                    <a:pt x="167" y="200"/>
                    <a:pt x="179" y="200"/>
                  </a:cubicBezTo>
                  <a:cubicBezTo>
                    <a:pt x="190" y="200"/>
                    <a:pt x="200" y="191"/>
                    <a:pt x="200" y="179"/>
                  </a:cubicBezTo>
                  <a:lnTo>
                    <a:pt x="200" y="124"/>
                  </a:lnTo>
                  <a:lnTo>
                    <a:pt x="315" y="124"/>
                  </a:lnTo>
                  <a:lnTo>
                    <a:pt x="315" y="179"/>
                  </a:lnTo>
                  <a:cubicBezTo>
                    <a:pt x="315" y="191"/>
                    <a:pt x="325" y="200"/>
                    <a:pt x="337" y="200"/>
                  </a:cubicBezTo>
                  <a:cubicBezTo>
                    <a:pt x="348" y="200"/>
                    <a:pt x="358" y="191"/>
                    <a:pt x="358" y="179"/>
                  </a:cubicBezTo>
                  <a:lnTo>
                    <a:pt x="358" y="32"/>
                  </a:lnTo>
                  <a:cubicBezTo>
                    <a:pt x="358" y="15"/>
                    <a:pt x="344" y="0"/>
                    <a:pt x="327" y="0"/>
                  </a:cubicBezTo>
                  <a:close/>
                </a:path>
              </a:pathLst>
            </a:custGeom>
            <a:solidFill>
              <a:schemeClr val="dk1"/>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0" name="Google Shape;750;p45"/>
            <p:cNvSpPr/>
            <p:nvPr/>
          </p:nvSpPr>
          <p:spPr>
            <a:xfrm>
              <a:off x="3019028" y="1529763"/>
              <a:ext cx="13667" cy="31564"/>
            </a:xfrm>
            <a:custGeom>
              <a:avLst/>
              <a:gdLst/>
              <a:ahLst/>
              <a:cxnLst/>
              <a:rect l="l" t="t" r="r" b="b"/>
              <a:pathLst>
                <a:path w="42" h="97" extrusionOk="0">
                  <a:moveTo>
                    <a:pt x="21" y="0"/>
                  </a:moveTo>
                  <a:cubicBezTo>
                    <a:pt x="9" y="0"/>
                    <a:pt x="0" y="9"/>
                    <a:pt x="0" y="21"/>
                  </a:cubicBezTo>
                  <a:lnTo>
                    <a:pt x="0" y="76"/>
                  </a:lnTo>
                  <a:cubicBezTo>
                    <a:pt x="0" y="88"/>
                    <a:pt x="9" y="97"/>
                    <a:pt x="21" y="97"/>
                  </a:cubicBezTo>
                  <a:cubicBezTo>
                    <a:pt x="33" y="97"/>
                    <a:pt x="42" y="88"/>
                    <a:pt x="42" y="76"/>
                  </a:cubicBezTo>
                  <a:lnTo>
                    <a:pt x="42" y="21"/>
                  </a:lnTo>
                  <a:cubicBezTo>
                    <a:pt x="42" y="9"/>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1" name="Google Shape;751;p45"/>
            <p:cNvSpPr/>
            <p:nvPr/>
          </p:nvSpPr>
          <p:spPr>
            <a:xfrm>
              <a:off x="3045060" y="1529763"/>
              <a:ext cx="13667" cy="31564"/>
            </a:xfrm>
            <a:custGeom>
              <a:avLst/>
              <a:gdLst/>
              <a:ahLst/>
              <a:cxnLst/>
              <a:rect l="l" t="t" r="r" b="b"/>
              <a:pathLst>
                <a:path w="42" h="97" extrusionOk="0">
                  <a:moveTo>
                    <a:pt x="21" y="0"/>
                  </a:moveTo>
                  <a:cubicBezTo>
                    <a:pt x="9" y="0"/>
                    <a:pt x="0" y="9"/>
                    <a:pt x="0" y="21"/>
                  </a:cubicBezTo>
                  <a:lnTo>
                    <a:pt x="0" y="76"/>
                  </a:lnTo>
                  <a:cubicBezTo>
                    <a:pt x="0" y="88"/>
                    <a:pt x="9" y="97"/>
                    <a:pt x="21" y="97"/>
                  </a:cubicBezTo>
                  <a:cubicBezTo>
                    <a:pt x="33" y="97"/>
                    <a:pt x="42" y="88"/>
                    <a:pt x="42" y="76"/>
                  </a:cubicBezTo>
                  <a:lnTo>
                    <a:pt x="42" y="21"/>
                  </a:lnTo>
                  <a:cubicBezTo>
                    <a:pt x="42" y="9"/>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52" name="Google Shape;752;p45"/>
          <p:cNvGrpSpPr/>
          <p:nvPr/>
        </p:nvGrpSpPr>
        <p:grpSpPr>
          <a:xfrm>
            <a:off x="3469383" y="1123675"/>
            <a:ext cx="297742" cy="473786"/>
            <a:chOff x="3469383" y="1215750"/>
            <a:chExt cx="297742" cy="473786"/>
          </a:xfrm>
        </p:grpSpPr>
        <p:sp>
          <p:nvSpPr>
            <p:cNvPr id="753" name="Google Shape;753;p45"/>
            <p:cNvSpPr/>
            <p:nvPr/>
          </p:nvSpPr>
          <p:spPr>
            <a:xfrm>
              <a:off x="3469383" y="1215750"/>
              <a:ext cx="294162" cy="473786"/>
            </a:xfrm>
            <a:custGeom>
              <a:avLst/>
              <a:gdLst/>
              <a:ahLst/>
              <a:cxnLst/>
              <a:rect l="l" t="t" r="r" b="b"/>
              <a:pathLst>
                <a:path w="904" h="1456" extrusionOk="0">
                  <a:moveTo>
                    <a:pt x="458" y="1239"/>
                  </a:moveTo>
                  <a:cubicBezTo>
                    <a:pt x="425" y="1188"/>
                    <a:pt x="369" y="1156"/>
                    <a:pt x="309" y="1154"/>
                  </a:cubicBezTo>
                  <a:lnTo>
                    <a:pt x="309" y="947"/>
                  </a:lnTo>
                  <a:lnTo>
                    <a:pt x="370" y="998"/>
                  </a:lnTo>
                  <a:cubicBezTo>
                    <a:pt x="383" y="1009"/>
                    <a:pt x="397" y="1017"/>
                    <a:pt x="412" y="1022"/>
                  </a:cubicBezTo>
                  <a:lnTo>
                    <a:pt x="385" y="1049"/>
                  </a:lnTo>
                  <a:cubicBezTo>
                    <a:pt x="372" y="1061"/>
                    <a:pt x="371" y="1081"/>
                    <a:pt x="382" y="1095"/>
                  </a:cubicBezTo>
                  <a:lnTo>
                    <a:pt x="428" y="1154"/>
                  </a:lnTo>
                  <a:cubicBezTo>
                    <a:pt x="435" y="1163"/>
                    <a:pt x="445" y="1168"/>
                    <a:pt x="456" y="1168"/>
                  </a:cubicBezTo>
                  <a:cubicBezTo>
                    <a:pt x="467" y="1168"/>
                    <a:pt x="477" y="1163"/>
                    <a:pt x="484" y="1154"/>
                  </a:cubicBezTo>
                  <a:lnTo>
                    <a:pt x="530" y="1095"/>
                  </a:lnTo>
                  <a:cubicBezTo>
                    <a:pt x="541" y="1081"/>
                    <a:pt x="540" y="1061"/>
                    <a:pt x="527" y="1049"/>
                  </a:cubicBezTo>
                  <a:lnTo>
                    <a:pt x="500" y="1022"/>
                  </a:lnTo>
                  <a:cubicBezTo>
                    <a:pt x="515" y="1017"/>
                    <a:pt x="529" y="1009"/>
                    <a:pt x="542" y="998"/>
                  </a:cubicBezTo>
                  <a:lnTo>
                    <a:pt x="607" y="945"/>
                  </a:lnTo>
                  <a:lnTo>
                    <a:pt x="607" y="1154"/>
                  </a:lnTo>
                  <a:cubicBezTo>
                    <a:pt x="546" y="1156"/>
                    <a:pt x="490" y="1188"/>
                    <a:pt x="458" y="1239"/>
                  </a:cubicBezTo>
                  <a:moveTo>
                    <a:pt x="456" y="1038"/>
                  </a:moveTo>
                  <a:lnTo>
                    <a:pt x="493" y="1074"/>
                  </a:lnTo>
                  <a:lnTo>
                    <a:pt x="456" y="1121"/>
                  </a:lnTo>
                  <a:lnTo>
                    <a:pt x="420" y="1074"/>
                  </a:lnTo>
                  <a:lnTo>
                    <a:pt x="456" y="1038"/>
                  </a:lnTo>
                  <a:moveTo>
                    <a:pt x="424" y="862"/>
                  </a:moveTo>
                  <a:cubicBezTo>
                    <a:pt x="434" y="866"/>
                    <a:pt x="445" y="868"/>
                    <a:pt x="456" y="868"/>
                  </a:cubicBezTo>
                  <a:cubicBezTo>
                    <a:pt x="467" y="868"/>
                    <a:pt x="478" y="866"/>
                    <a:pt x="489" y="862"/>
                  </a:cubicBezTo>
                  <a:cubicBezTo>
                    <a:pt x="501" y="858"/>
                    <a:pt x="514" y="853"/>
                    <a:pt x="525" y="847"/>
                  </a:cubicBezTo>
                  <a:lnTo>
                    <a:pt x="529" y="895"/>
                  </a:lnTo>
                  <a:cubicBezTo>
                    <a:pt x="529" y="903"/>
                    <a:pt x="534" y="909"/>
                    <a:pt x="541" y="913"/>
                  </a:cubicBezTo>
                  <a:lnTo>
                    <a:pt x="565" y="924"/>
                  </a:lnTo>
                  <a:lnTo>
                    <a:pt x="515" y="966"/>
                  </a:lnTo>
                  <a:cubicBezTo>
                    <a:pt x="481" y="994"/>
                    <a:pt x="431" y="994"/>
                    <a:pt x="397" y="966"/>
                  </a:cubicBezTo>
                  <a:lnTo>
                    <a:pt x="348" y="925"/>
                  </a:lnTo>
                  <a:lnTo>
                    <a:pt x="374" y="913"/>
                  </a:lnTo>
                  <a:cubicBezTo>
                    <a:pt x="381" y="909"/>
                    <a:pt x="386" y="903"/>
                    <a:pt x="387" y="895"/>
                  </a:cubicBezTo>
                  <a:lnTo>
                    <a:pt x="390" y="848"/>
                  </a:lnTo>
                  <a:cubicBezTo>
                    <a:pt x="401" y="853"/>
                    <a:pt x="412" y="858"/>
                    <a:pt x="424" y="862"/>
                  </a:cubicBezTo>
                  <a:moveTo>
                    <a:pt x="252" y="557"/>
                  </a:moveTo>
                  <a:lnTo>
                    <a:pt x="252" y="473"/>
                  </a:lnTo>
                  <a:lnTo>
                    <a:pt x="252" y="465"/>
                  </a:lnTo>
                  <a:cubicBezTo>
                    <a:pt x="252" y="395"/>
                    <a:pt x="283" y="328"/>
                    <a:pt x="336" y="283"/>
                  </a:cubicBezTo>
                  <a:lnTo>
                    <a:pt x="342" y="305"/>
                  </a:lnTo>
                  <a:cubicBezTo>
                    <a:pt x="360" y="367"/>
                    <a:pt x="393" y="424"/>
                    <a:pt x="438" y="469"/>
                  </a:cubicBezTo>
                  <a:cubicBezTo>
                    <a:pt x="483" y="514"/>
                    <a:pt x="538" y="547"/>
                    <a:pt x="599" y="565"/>
                  </a:cubicBezTo>
                  <a:cubicBezTo>
                    <a:pt x="600" y="565"/>
                    <a:pt x="600" y="566"/>
                    <a:pt x="601" y="566"/>
                  </a:cubicBezTo>
                  <a:lnTo>
                    <a:pt x="660" y="577"/>
                  </a:lnTo>
                  <a:cubicBezTo>
                    <a:pt x="652" y="687"/>
                    <a:pt x="579" y="785"/>
                    <a:pt x="474" y="823"/>
                  </a:cubicBezTo>
                  <a:cubicBezTo>
                    <a:pt x="463" y="827"/>
                    <a:pt x="450" y="827"/>
                    <a:pt x="438" y="823"/>
                  </a:cubicBezTo>
                  <a:cubicBezTo>
                    <a:pt x="327" y="782"/>
                    <a:pt x="252" y="675"/>
                    <a:pt x="252" y="557"/>
                  </a:cubicBezTo>
                  <a:moveTo>
                    <a:pt x="183" y="646"/>
                  </a:moveTo>
                  <a:cubicBezTo>
                    <a:pt x="168" y="646"/>
                    <a:pt x="156" y="634"/>
                    <a:pt x="156" y="620"/>
                  </a:cubicBezTo>
                  <a:cubicBezTo>
                    <a:pt x="156" y="605"/>
                    <a:pt x="168" y="593"/>
                    <a:pt x="183" y="593"/>
                  </a:cubicBezTo>
                  <a:cubicBezTo>
                    <a:pt x="197" y="593"/>
                    <a:pt x="209" y="605"/>
                    <a:pt x="209" y="620"/>
                  </a:cubicBezTo>
                  <a:cubicBezTo>
                    <a:pt x="209" y="634"/>
                    <a:pt x="197" y="646"/>
                    <a:pt x="183" y="646"/>
                  </a:cubicBezTo>
                  <a:moveTo>
                    <a:pt x="209" y="476"/>
                  </a:moveTo>
                  <a:lnTo>
                    <a:pt x="209" y="551"/>
                  </a:lnTo>
                  <a:lnTo>
                    <a:pt x="185" y="551"/>
                  </a:lnTo>
                  <a:cubicBezTo>
                    <a:pt x="169" y="551"/>
                    <a:pt x="156" y="538"/>
                    <a:pt x="156" y="522"/>
                  </a:cubicBezTo>
                  <a:lnTo>
                    <a:pt x="156" y="504"/>
                  </a:lnTo>
                  <a:cubicBezTo>
                    <a:pt x="156" y="489"/>
                    <a:pt x="169" y="476"/>
                    <a:pt x="185" y="476"/>
                  </a:cubicBezTo>
                  <a:lnTo>
                    <a:pt x="209" y="476"/>
                  </a:lnTo>
                  <a:moveTo>
                    <a:pt x="746" y="762"/>
                  </a:moveTo>
                  <a:cubicBezTo>
                    <a:pt x="751" y="816"/>
                    <a:pt x="772" y="867"/>
                    <a:pt x="808" y="909"/>
                  </a:cubicBezTo>
                  <a:lnTo>
                    <a:pt x="817" y="920"/>
                  </a:lnTo>
                  <a:cubicBezTo>
                    <a:pt x="773" y="933"/>
                    <a:pt x="728" y="936"/>
                    <a:pt x="683" y="928"/>
                  </a:cubicBezTo>
                  <a:lnTo>
                    <a:pt x="672" y="927"/>
                  </a:lnTo>
                  <a:lnTo>
                    <a:pt x="570" y="879"/>
                  </a:lnTo>
                  <a:lnTo>
                    <a:pt x="566" y="822"/>
                  </a:lnTo>
                  <a:cubicBezTo>
                    <a:pt x="596" y="801"/>
                    <a:pt x="622" y="775"/>
                    <a:pt x="643" y="745"/>
                  </a:cubicBezTo>
                  <a:cubicBezTo>
                    <a:pt x="678" y="696"/>
                    <a:pt x="698" y="640"/>
                    <a:pt x="702" y="581"/>
                  </a:cubicBezTo>
                  <a:lnTo>
                    <a:pt x="732" y="581"/>
                  </a:lnTo>
                  <a:lnTo>
                    <a:pt x="746" y="762"/>
                  </a:lnTo>
                  <a:moveTo>
                    <a:pt x="883" y="1248"/>
                  </a:moveTo>
                  <a:lnTo>
                    <a:pt x="884" y="1248"/>
                  </a:lnTo>
                  <a:cubicBezTo>
                    <a:pt x="896" y="1247"/>
                    <a:pt x="905" y="1237"/>
                    <a:pt x="904" y="1226"/>
                  </a:cubicBezTo>
                  <a:lnTo>
                    <a:pt x="902" y="1187"/>
                  </a:lnTo>
                  <a:cubicBezTo>
                    <a:pt x="898" y="1097"/>
                    <a:pt x="847" y="1016"/>
                    <a:pt x="769" y="973"/>
                  </a:cubicBezTo>
                  <a:cubicBezTo>
                    <a:pt x="795" y="970"/>
                    <a:pt x="820" y="964"/>
                    <a:pt x="845" y="955"/>
                  </a:cubicBezTo>
                  <a:lnTo>
                    <a:pt x="849" y="954"/>
                  </a:lnTo>
                  <a:cubicBezTo>
                    <a:pt x="858" y="950"/>
                    <a:pt x="865" y="943"/>
                    <a:pt x="867" y="934"/>
                  </a:cubicBezTo>
                  <a:cubicBezTo>
                    <a:pt x="870" y="924"/>
                    <a:pt x="868" y="914"/>
                    <a:pt x="861" y="907"/>
                  </a:cubicBezTo>
                  <a:lnTo>
                    <a:pt x="840" y="882"/>
                  </a:lnTo>
                  <a:cubicBezTo>
                    <a:pt x="810" y="847"/>
                    <a:pt x="792" y="804"/>
                    <a:pt x="789" y="758"/>
                  </a:cubicBezTo>
                  <a:lnTo>
                    <a:pt x="775" y="582"/>
                  </a:lnTo>
                  <a:lnTo>
                    <a:pt x="786" y="582"/>
                  </a:lnTo>
                  <a:lnTo>
                    <a:pt x="786" y="582"/>
                  </a:lnTo>
                  <a:cubicBezTo>
                    <a:pt x="793" y="582"/>
                    <a:pt x="799" y="579"/>
                    <a:pt x="803" y="574"/>
                  </a:cubicBezTo>
                  <a:cubicBezTo>
                    <a:pt x="807" y="569"/>
                    <a:pt x="808" y="562"/>
                    <a:pt x="807" y="556"/>
                  </a:cubicBezTo>
                  <a:lnTo>
                    <a:pt x="789" y="486"/>
                  </a:lnTo>
                  <a:lnTo>
                    <a:pt x="789" y="331"/>
                  </a:lnTo>
                  <a:cubicBezTo>
                    <a:pt x="789" y="282"/>
                    <a:pt x="779" y="235"/>
                    <a:pt x="758" y="192"/>
                  </a:cubicBezTo>
                  <a:cubicBezTo>
                    <a:pt x="753" y="181"/>
                    <a:pt x="741" y="176"/>
                    <a:pt x="730" y="181"/>
                  </a:cubicBezTo>
                  <a:cubicBezTo>
                    <a:pt x="719" y="186"/>
                    <a:pt x="715" y="199"/>
                    <a:pt x="720" y="210"/>
                  </a:cubicBezTo>
                  <a:cubicBezTo>
                    <a:pt x="737" y="248"/>
                    <a:pt x="746" y="288"/>
                    <a:pt x="746" y="331"/>
                  </a:cubicBezTo>
                  <a:lnTo>
                    <a:pt x="746" y="489"/>
                  </a:lnTo>
                  <a:cubicBezTo>
                    <a:pt x="746" y="491"/>
                    <a:pt x="747" y="492"/>
                    <a:pt x="747" y="494"/>
                  </a:cubicBezTo>
                  <a:lnTo>
                    <a:pt x="759" y="539"/>
                  </a:lnTo>
                  <a:lnTo>
                    <a:pt x="700" y="538"/>
                  </a:lnTo>
                  <a:cubicBezTo>
                    <a:pt x="693" y="538"/>
                    <a:pt x="685" y="538"/>
                    <a:pt x="677" y="537"/>
                  </a:cubicBezTo>
                  <a:lnTo>
                    <a:pt x="610" y="524"/>
                  </a:lnTo>
                  <a:cubicBezTo>
                    <a:pt x="499" y="491"/>
                    <a:pt x="414" y="405"/>
                    <a:pt x="383" y="294"/>
                  </a:cubicBezTo>
                  <a:lnTo>
                    <a:pt x="372" y="253"/>
                  </a:lnTo>
                  <a:cubicBezTo>
                    <a:pt x="369" y="244"/>
                    <a:pt x="362" y="236"/>
                    <a:pt x="353" y="233"/>
                  </a:cubicBezTo>
                  <a:cubicBezTo>
                    <a:pt x="344" y="230"/>
                    <a:pt x="333" y="232"/>
                    <a:pt x="326" y="237"/>
                  </a:cubicBezTo>
                  <a:lnTo>
                    <a:pt x="323" y="239"/>
                  </a:lnTo>
                  <a:cubicBezTo>
                    <a:pt x="260" y="285"/>
                    <a:pt x="220" y="356"/>
                    <a:pt x="211" y="433"/>
                  </a:cubicBezTo>
                  <a:lnTo>
                    <a:pt x="185" y="433"/>
                  </a:lnTo>
                  <a:cubicBezTo>
                    <a:pt x="183" y="433"/>
                    <a:pt x="182" y="433"/>
                    <a:pt x="181" y="433"/>
                  </a:cubicBezTo>
                  <a:lnTo>
                    <a:pt x="175" y="344"/>
                  </a:lnTo>
                  <a:cubicBezTo>
                    <a:pt x="170" y="265"/>
                    <a:pt x="197" y="190"/>
                    <a:pt x="251" y="132"/>
                  </a:cubicBezTo>
                  <a:cubicBezTo>
                    <a:pt x="305" y="74"/>
                    <a:pt x="379" y="42"/>
                    <a:pt x="458" y="42"/>
                  </a:cubicBezTo>
                  <a:cubicBezTo>
                    <a:pt x="540" y="42"/>
                    <a:pt x="618" y="77"/>
                    <a:pt x="673" y="139"/>
                  </a:cubicBezTo>
                  <a:cubicBezTo>
                    <a:pt x="681" y="147"/>
                    <a:pt x="694" y="148"/>
                    <a:pt x="703" y="140"/>
                  </a:cubicBezTo>
                  <a:cubicBezTo>
                    <a:pt x="712" y="132"/>
                    <a:pt x="713" y="119"/>
                    <a:pt x="705" y="110"/>
                  </a:cubicBezTo>
                  <a:cubicBezTo>
                    <a:pt x="642" y="40"/>
                    <a:pt x="552" y="0"/>
                    <a:pt x="458" y="0"/>
                  </a:cubicBezTo>
                  <a:cubicBezTo>
                    <a:pt x="367" y="0"/>
                    <a:pt x="282" y="36"/>
                    <a:pt x="220" y="103"/>
                  </a:cubicBezTo>
                  <a:cubicBezTo>
                    <a:pt x="158" y="170"/>
                    <a:pt x="127" y="256"/>
                    <a:pt x="133" y="347"/>
                  </a:cubicBezTo>
                  <a:lnTo>
                    <a:pt x="140" y="450"/>
                  </a:lnTo>
                  <a:cubicBezTo>
                    <a:pt x="124" y="463"/>
                    <a:pt x="114" y="482"/>
                    <a:pt x="114" y="504"/>
                  </a:cubicBezTo>
                  <a:lnTo>
                    <a:pt x="114" y="522"/>
                  </a:lnTo>
                  <a:cubicBezTo>
                    <a:pt x="114" y="542"/>
                    <a:pt x="121" y="559"/>
                    <a:pt x="134" y="572"/>
                  </a:cubicBezTo>
                  <a:cubicBezTo>
                    <a:pt x="122" y="584"/>
                    <a:pt x="114" y="601"/>
                    <a:pt x="114" y="620"/>
                  </a:cubicBezTo>
                  <a:cubicBezTo>
                    <a:pt x="114" y="639"/>
                    <a:pt x="122" y="656"/>
                    <a:pt x="134" y="668"/>
                  </a:cubicBezTo>
                  <a:lnTo>
                    <a:pt x="127" y="754"/>
                  </a:lnTo>
                  <a:cubicBezTo>
                    <a:pt x="126" y="765"/>
                    <a:pt x="135" y="776"/>
                    <a:pt x="146" y="777"/>
                  </a:cubicBezTo>
                  <a:cubicBezTo>
                    <a:pt x="147" y="777"/>
                    <a:pt x="147" y="777"/>
                    <a:pt x="148" y="777"/>
                  </a:cubicBezTo>
                  <a:cubicBezTo>
                    <a:pt x="159" y="777"/>
                    <a:pt x="168" y="768"/>
                    <a:pt x="169" y="757"/>
                  </a:cubicBezTo>
                  <a:lnTo>
                    <a:pt x="175" y="688"/>
                  </a:lnTo>
                  <a:cubicBezTo>
                    <a:pt x="177" y="689"/>
                    <a:pt x="180" y="689"/>
                    <a:pt x="183" y="689"/>
                  </a:cubicBezTo>
                  <a:cubicBezTo>
                    <a:pt x="201" y="689"/>
                    <a:pt x="218" y="682"/>
                    <a:pt x="230" y="670"/>
                  </a:cubicBezTo>
                  <a:cubicBezTo>
                    <a:pt x="253" y="732"/>
                    <a:pt x="295" y="786"/>
                    <a:pt x="349" y="824"/>
                  </a:cubicBezTo>
                  <a:lnTo>
                    <a:pt x="345" y="879"/>
                  </a:lnTo>
                  <a:lnTo>
                    <a:pt x="244" y="927"/>
                  </a:lnTo>
                  <a:lnTo>
                    <a:pt x="232" y="928"/>
                  </a:lnTo>
                  <a:cubicBezTo>
                    <a:pt x="188" y="936"/>
                    <a:pt x="142" y="933"/>
                    <a:pt x="99" y="920"/>
                  </a:cubicBezTo>
                  <a:lnTo>
                    <a:pt x="108" y="909"/>
                  </a:lnTo>
                  <a:cubicBezTo>
                    <a:pt x="122" y="892"/>
                    <a:pt x="135" y="873"/>
                    <a:pt x="144" y="853"/>
                  </a:cubicBezTo>
                  <a:cubicBezTo>
                    <a:pt x="149" y="842"/>
                    <a:pt x="145" y="829"/>
                    <a:pt x="134" y="824"/>
                  </a:cubicBezTo>
                  <a:cubicBezTo>
                    <a:pt x="124" y="819"/>
                    <a:pt x="111" y="824"/>
                    <a:pt x="106" y="834"/>
                  </a:cubicBezTo>
                  <a:cubicBezTo>
                    <a:pt x="98" y="851"/>
                    <a:pt x="87" y="867"/>
                    <a:pt x="75" y="882"/>
                  </a:cubicBezTo>
                  <a:lnTo>
                    <a:pt x="54" y="907"/>
                  </a:lnTo>
                  <a:cubicBezTo>
                    <a:pt x="48" y="914"/>
                    <a:pt x="45" y="924"/>
                    <a:pt x="48" y="934"/>
                  </a:cubicBezTo>
                  <a:cubicBezTo>
                    <a:pt x="50" y="943"/>
                    <a:pt x="57" y="950"/>
                    <a:pt x="66" y="954"/>
                  </a:cubicBezTo>
                  <a:lnTo>
                    <a:pt x="71" y="955"/>
                  </a:lnTo>
                  <a:cubicBezTo>
                    <a:pt x="95" y="964"/>
                    <a:pt x="120" y="970"/>
                    <a:pt x="146" y="973"/>
                  </a:cubicBezTo>
                  <a:cubicBezTo>
                    <a:pt x="68" y="1016"/>
                    <a:pt x="18" y="1097"/>
                    <a:pt x="13" y="1187"/>
                  </a:cubicBezTo>
                  <a:lnTo>
                    <a:pt x="0" y="1434"/>
                  </a:lnTo>
                  <a:cubicBezTo>
                    <a:pt x="0" y="1445"/>
                    <a:pt x="9" y="1455"/>
                    <a:pt x="21" y="1456"/>
                  </a:cubicBezTo>
                  <a:lnTo>
                    <a:pt x="22" y="1456"/>
                  </a:lnTo>
                  <a:cubicBezTo>
                    <a:pt x="33" y="1456"/>
                    <a:pt x="42" y="1447"/>
                    <a:pt x="43" y="1436"/>
                  </a:cubicBezTo>
                  <a:lnTo>
                    <a:pt x="55" y="1189"/>
                  </a:lnTo>
                  <a:cubicBezTo>
                    <a:pt x="59" y="1108"/>
                    <a:pt x="108" y="1037"/>
                    <a:pt x="181" y="1002"/>
                  </a:cubicBezTo>
                  <a:lnTo>
                    <a:pt x="188" y="1000"/>
                  </a:lnTo>
                  <a:lnTo>
                    <a:pt x="188" y="1195"/>
                  </a:lnTo>
                  <a:cubicBezTo>
                    <a:pt x="145" y="1230"/>
                    <a:pt x="120" y="1282"/>
                    <a:pt x="120" y="1337"/>
                  </a:cubicBezTo>
                  <a:cubicBezTo>
                    <a:pt x="120" y="1377"/>
                    <a:pt x="133" y="1416"/>
                    <a:pt x="158" y="1448"/>
                  </a:cubicBezTo>
                  <a:cubicBezTo>
                    <a:pt x="162" y="1453"/>
                    <a:pt x="168" y="1456"/>
                    <a:pt x="174" y="1456"/>
                  </a:cubicBezTo>
                  <a:cubicBezTo>
                    <a:pt x="179" y="1456"/>
                    <a:pt x="183" y="1455"/>
                    <a:pt x="187" y="1452"/>
                  </a:cubicBezTo>
                  <a:cubicBezTo>
                    <a:pt x="197" y="1445"/>
                    <a:pt x="198" y="1431"/>
                    <a:pt x="191" y="1422"/>
                  </a:cubicBezTo>
                  <a:cubicBezTo>
                    <a:pt x="173" y="1397"/>
                    <a:pt x="163" y="1368"/>
                    <a:pt x="163" y="1337"/>
                  </a:cubicBezTo>
                  <a:cubicBezTo>
                    <a:pt x="163" y="1292"/>
                    <a:pt x="185" y="1249"/>
                    <a:pt x="221" y="1223"/>
                  </a:cubicBezTo>
                  <a:cubicBezTo>
                    <a:pt x="227" y="1219"/>
                    <a:pt x="230" y="1213"/>
                    <a:pt x="230" y="1206"/>
                  </a:cubicBezTo>
                  <a:lnTo>
                    <a:pt x="230" y="980"/>
                  </a:lnTo>
                  <a:lnTo>
                    <a:pt x="266" y="963"/>
                  </a:lnTo>
                  <a:lnTo>
                    <a:pt x="266" y="1176"/>
                  </a:lnTo>
                  <a:cubicBezTo>
                    <a:pt x="266" y="1182"/>
                    <a:pt x="269" y="1188"/>
                    <a:pt x="273" y="1192"/>
                  </a:cubicBezTo>
                  <a:cubicBezTo>
                    <a:pt x="278" y="1196"/>
                    <a:pt x="283" y="1198"/>
                    <a:pt x="289" y="1197"/>
                  </a:cubicBezTo>
                  <a:cubicBezTo>
                    <a:pt x="294" y="1197"/>
                    <a:pt x="299" y="1197"/>
                    <a:pt x="303" y="1197"/>
                  </a:cubicBezTo>
                  <a:cubicBezTo>
                    <a:pt x="353" y="1197"/>
                    <a:pt x="399" y="1223"/>
                    <a:pt x="425" y="1267"/>
                  </a:cubicBezTo>
                  <a:cubicBezTo>
                    <a:pt x="431" y="1278"/>
                    <a:pt x="444" y="1286"/>
                    <a:pt x="458" y="1286"/>
                  </a:cubicBezTo>
                  <a:cubicBezTo>
                    <a:pt x="471" y="1286"/>
                    <a:pt x="484" y="1278"/>
                    <a:pt x="491" y="1267"/>
                  </a:cubicBezTo>
                  <a:cubicBezTo>
                    <a:pt x="516" y="1223"/>
                    <a:pt x="562" y="1197"/>
                    <a:pt x="612" y="1197"/>
                  </a:cubicBezTo>
                  <a:cubicBezTo>
                    <a:pt x="617" y="1197"/>
                    <a:pt x="621" y="1197"/>
                    <a:pt x="626" y="1197"/>
                  </a:cubicBezTo>
                  <a:cubicBezTo>
                    <a:pt x="632" y="1198"/>
                    <a:pt x="638" y="1196"/>
                    <a:pt x="642" y="1192"/>
                  </a:cubicBezTo>
                  <a:cubicBezTo>
                    <a:pt x="647" y="1188"/>
                    <a:pt x="649" y="1182"/>
                    <a:pt x="649" y="1176"/>
                  </a:cubicBezTo>
                  <a:lnTo>
                    <a:pt x="649" y="963"/>
                  </a:lnTo>
                  <a:lnTo>
                    <a:pt x="685" y="980"/>
                  </a:lnTo>
                  <a:lnTo>
                    <a:pt x="685" y="1206"/>
                  </a:lnTo>
                  <a:cubicBezTo>
                    <a:pt x="685" y="1213"/>
                    <a:pt x="689" y="1219"/>
                    <a:pt x="694" y="1223"/>
                  </a:cubicBezTo>
                  <a:cubicBezTo>
                    <a:pt x="731" y="1249"/>
                    <a:pt x="753" y="1292"/>
                    <a:pt x="753" y="1337"/>
                  </a:cubicBezTo>
                  <a:cubicBezTo>
                    <a:pt x="753" y="1368"/>
                    <a:pt x="743" y="1397"/>
                    <a:pt x="724" y="1422"/>
                  </a:cubicBezTo>
                  <a:cubicBezTo>
                    <a:pt x="717" y="1431"/>
                    <a:pt x="719" y="1445"/>
                    <a:pt x="728" y="1452"/>
                  </a:cubicBezTo>
                  <a:cubicBezTo>
                    <a:pt x="732" y="1455"/>
                    <a:pt x="736" y="1456"/>
                    <a:pt x="741" y="1456"/>
                  </a:cubicBezTo>
                  <a:cubicBezTo>
                    <a:pt x="747" y="1456"/>
                    <a:pt x="754" y="1453"/>
                    <a:pt x="758" y="1448"/>
                  </a:cubicBezTo>
                  <a:cubicBezTo>
                    <a:pt x="782" y="1416"/>
                    <a:pt x="795" y="1377"/>
                    <a:pt x="795" y="1337"/>
                  </a:cubicBezTo>
                  <a:cubicBezTo>
                    <a:pt x="795" y="1282"/>
                    <a:pt x="770" y="1230"/>
                    <a:pt x="728" y="1195"/>
                  </a:cubicBezTo>
                  <a:lnTo>
                    <a:pt x="728" y="1000"/>
                  </a:lnTo>
                  <a:lnTo>
                    <a:pt x="734" y="1002"/>
                  </a:lnTo>
                  <a:cubicBezTo>
                    <a:pt x="808" y="1037"/>
                    <a:pt x="856" y="1108"/>
                    <a:pt x="860" y="1189"/>
                  </a:cubicBezTo>
                  <a:lnTo>
                    <a:pt x="862" y="1228"/>
                  </a:lnTo>
                  <a:cubicBezTo>
                    <a:pt x="862" y="1239"/>
                    <a:pt x="872" y="1248"/>
                    <a:pt x="883" y="12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4" name="Google Shape;754;p45"/>
            <p:cNvSpPr/>
            <p:nvPr/>
          </p:nvSpPr>
          <p:spPr>
            <a:xfrm>
              <a:off x="3751181" y="1637472"/>
              <a:ext cx="15945" cy="52064"/>
            </a:xfrm>
            <a:custGeom>
              <a:avLst/>
              <a:gdLst/>
              <a:ahLst/>
              <a:cxnLst/>
              <a:rect l="l" t="t" r="r" b="b"/>
              <a:pathLst>
                <a:path w="49" h="160" extrusionOk="0">
                  <a:moveTo>
                    <a:pt x="49" y="138"/>
                  </a:moveTo>
                  <a:lnTo>
                    <a:pt x="43" y="20"/>
                  </a:lnTo>
                  <a:cubicBezTo>
                    <a:pt x="42" y="8"/>
                    <a:pt x="32" y="-1"/>
                    <a:pt x="21" y="0"/>
                  </a:cubicBezTo>
                  <a:cubicBezTo>
                    <a:pt x="9" y="0"/>
                    <a:pt x="0" y="10"/>
                    <a:pt x="0" y="22"/>
                  </a:cubicBezTo>
                  <a:lnTo>
                    <a:pt x="6" y="140"/>
                  </a:lnTo>
                  <a:cubicBezTo>
                    <a:pt x="7" y="151"/>
                    <a:pt x="16" y="160"/>
                    <a:pt x="28" y="160"/>
                  </a:cubicBezTo>
                  <a:lnTo>
                    <a:pt x="29" y="160"/>
                  </a:lnTo>
                  <a:cubicBezTo>
                    <a:pt x="40" y="159"/>
                    <a:pt x="49" y="149"/>
                    <a:pt x="49" y="138"/>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5" name="Google Shape;755;p45"/>
            <p:cNvSpPr/>
            <p:nvPr/>
          </p:nvSpPr>
          <p:spPr>
            <a:xfrm>
              <a:off x="3572210" y="1374221"/>
              <a:ext cx="13992" cy="18223"/>
            </a:xfrm>
            <a:custGeom>
              <a:avLst/>
              <a:gdLst/>
              <a:ahLst/>
              <a:cxnLst/>
              <a:rect l="l" t="t" r="r" b="b"/>
              <a:pathLst>
                <a:path w="43" h="56" extrusionOk="0">
                  <a:moveTo>
                    <a:pt x="22" y="0"/>
                  </a:moveTo>
                  <a:cubicBezTo>
                    <a:pt x="10" y="0"/>
                    <a:pt x="0" y="9"/>
                    <a:pt x="0" y="21"/>
                  </a:cubicBezTo>
                  <a:lnTo>
                    <a:pt x="0" y="35"/>
                  </a:lnTo>
                  <a:cubicBezTo>
                    <a:pt x="0" y="47"/>
                    <a:pt x="10" y="56"/>
                    <a:pt x="22" y="56"/>
                  </a:cubicBezTo>
                  <a:cubicBezTo>
                    <a:pt x="33" y="56"/>
                    <a:pt x="43" y="47"/>
                    <a:pt x="43" y="35"/>
                  </a:cubicBezTo>
                  <a:lnTo>
                    <a:pt x="43" y="21"/>
                  </a:lnTo>
                  <a:cubicBezTo>
                    <a:pt x="43" y="9"/>
                    <a:pt x="33"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6" name="Google Shape;756;p45"/>
            <p:cNvSpPr/>
            <p:nvPr/>
          </p:nvSpPr>
          <p:spPr>
            <a:xfrm>
              <a:off x="3560170" y="1348514"/>
              <a:ext cx="36119" cy="19199"/>
            </a:xfrm>
            <a:custGeom>
              <a:avLst/>
              <a:gdLst/>
              <a:ahLst/>
              <a:cxnLst/>
              <a:rect l="l" t="t" r="r" b="b"/>
              <a:pathLst>
                <a:path w="111" h="59" extrusionOk="0">
                  <a:moveTo>
                    <a:pt x="56" y="43"/>
                  </a:moveTo>
                  <a:cubicBezTo>
                    <a:pt x="63" y="43"/>
                    <a:pt x="69" y="46"/>
                    <a:pt x="73" y="51"/>
                  </a:cubicBezTo>
                  <a:cubicBezTo>
                    <a:pt x="77" y="56"/>
                    <a:pt x="83" y="59"/>
                    <a:pt x="89" y="59"/>
                  </a:cubicBezTo>
                  <a:cubicBezTo>
                    <a:pt x="94" y="59"/>
                    <a:pt x="99" y="57"/>
                    <a:pt x="103" y="53"/>
                  </a:cubicBezTo>
                  <a:cubicBezTo>
                    <a:pt x="112" y="46"/>
                    <a:pt x="113" y="33"/>
                    <a:pt x="106" y="24"/>
                  </a:cubicBezTo>
                  <a:cubicBezTo>
                    <a:pt x="94" y="9"/>
                    <a:pt x="76" y="1"/>
                    <a:pt x="57" y="0"/>
                  </a:cubicBezTo>
                  <a:cubicBezTo>
                    <a:pt x="39" y="0"/>
                    <a:pt x="20" y="7"/>
                    <a:pt x="8" y="21"/>
                  </a:cubicBezTo>
                  <a:lnTo>
                    <a:pt x="6" y="23"/>
                  </a:lnTo>
                  <a:cubicBezTo>
                    <a:pt x="-2" y="31"/>
                    <a:pt x="-2" y="45"/>
                    <a:pt x="7" y="53"/>
                  </a:cubicBezTo>
                  <a:cubicBezTo>
                    <a:pt x="15" y="61"/>
                    <a:pt x="29" y="60"/>
                    <a:pt x="37" y="52"/>
                  </a:cubicBezTo>
                  <a:lnTo>
                    <a:pt x="38" y="50"/>
                  </a:lnTo>
                  <a:cubicBezTo>
                    <a:pt x="43" y="45"/>
                    <a:pt x="49" y="43"/>
                    <a:pt x="56"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7" name="Google Shape;757;p45"/>
            <p:cNvSpPr/>
            <p:nvPr/>
          </p:nvSpPr>
          <p:spPr>
            <a:xfrm>
              <a:off x="3587504" y="1437024"/>
              <a:ext cx="60850" cy="23429"/>
            </a:xfrm>
            <a:custGeom>
              <a:avLst/>
              <a:gdLst/>
              <a:ahLst/>
              <a:cxnLst/>
              <a:rect l="l" t="t" r="r" b="b"/>
              <a:pathLst>
                <a:path w="187" h="72" extrusionOk="0">
                  <a:moveTo>
                    <a:pt x="176" y="41"/>
                  </a:moveTo>
                  <a:lnTo>
                    <a:pt x="179" y="37"/>
                  </a:lnTo>
                  <a:cubicBezTo>
                    <a:pt x="188" y="30"/>
                    <a:pt x="189" y="16"/>
                    <a:pt x="181" y="7"/>
                  </a:cubicBezTo>
                  <a:cubicBezTo>
                    <a:pt x="174" y="-1"/>
                    <a:pt x="160" y="-2"/>
                    <a:pt x="151" y="5"/>
                  </a:cubicBezTo>
                  <a:lnTo>
                    <a:pt x="148" y="9"/>
                  </a:lnTo>
                  <a:cubicBezTo>
                    <a:pt x="117" y="35"/>
                    <a:pt x="72" y="36"/>
                    <a:pt x="40" y="10"/>
                  </a:cubicBezTo>
                  <a:lnTo>
                    <a:pt x="35" y="5"/>
                  </a:lnTo>
                  <a:cubicBezTo>
                    <a:pt x="26" y="-2"/>
                    <a:pt x="12" y="-1"/>
                    <a:pt x="5" y="8"/>
                  </a:cubicBezTo>
                  <a:cubicBezTo>
                    <a:pt x="-3" y="17"/>
                    <a:pt x="-1" y="30"/>
                    <a:pt x="8" y="38"/>
                  </a:cubicBezTo>
                  <a:lnTo>
                    <a:pt x="13" y="42"/>
                  </a:lnTo>
                  <a:cubicBezTo>
                    <a:pt x="37" y="62"/>
                    <a:pt x="65" y="72"/>
                    <a:pt x="93" y="72"/>
                  </a:cubicBezTo>
                  <a:cubicBezTo>
                    <a:pt x="123" y="72"/>
                    <a:pt x="152" y="61"/>
                    <a:pt x="176"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8" name="Google Shape;758;p45"/>
            <p:cNvSpPr/>
            <p:nvPr/>
          </p:nvSpPr>
          <p:spPr>
            <a:xfrm>
              <a:off x="3603449" y="1400253"/>
              <a:ext cx="29611" cy="16596"/>
            </a:xfrm>
            <a:custGeom>
              <a:avLst/>
              <a:gdLst/>
              <a:ahLst/>
              <a:cxnLst/>
              <a:rect l="l" t="t" r="r" b="b"/>
              <a:pathLst>
                <a:path w="91" h="51" extrusionOk="0">
                  <a:moveTo>
                    <a:pt x="8" y="39"/>
                  </a:moveTo>
                  <a:lnTo>
                    <a:pt x="9" y="39"/>
                  </a:lnTo>
                  <a:cubicBezTo>
                    <a:pt x="20" y="47"/>
                    <a:pt x="33" y="51"/>
                    <a:pt x="46" y="51"/>
                  </a:cubicBezTo>
                  <a:cubicBezTo>
                    <a:pt x="59" y="51"/>
                    <a:pt x="71" y="47"/>
                    <a:pt x="82" y="39"/>
                  </a:cubicBezTo>
                  <a:lnTo>
                    <a:pt x="83" y="39"/>
                  </a:lnTo>
                  <a:cubicBezTo>
                    <a:pt x="92" y="32"/>
                    <a:pt x="94" y="18"/>
                    <a:pt x="87" y="9"/>
                  </a:cubicBezTo>
                  <a:cubicBezTo>
                    <a:pt x="80" y="0"/>
                    <a:pt x="67" y="-2"/>
                    <a:pt x="58" y="4"/>
                  </a:cubicBezTo>
                  <a:lnTo>
                    <a:pt x="57" y="5"/>
                  </a:lnTo>
                  <a:cubicBezTo>
                    <a:pt x="50" y="10"/>
                    <a:pt x="41" y="10"/>
                    <a:pt x="34" y="5"/>
                  </a:cubicBezTo>
                  <a:lnTo>
                    <a:pt x="34" y="4"/>
                  </a:lnTo>
                  <a:cubicBezTo>
                    <a:pt x="24" y="-2"/>
                    <a:pt x="11" y="0"/>
                    <a:pt x="4" y="9"/>
                  </a:cubicBezTo>
                  <a:cubicBezTo>
                    <a:pt x="-3" y="18"/>
                    <a:pt x="-1" y="32"/>
                    <a:pt x="8" y="3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59" name="Google Shape;759;p45"/>
          <p:cNvGrpSpPr/>
          <p:nvPr/>
        </p:nvGrpSpPr>
        <p:grpSpPr>
          <a:xfrm>
            <a:off x="4087646" y="1123675"/>
            <a:ext cx="332884" cy="473786"/>
            <a:chOff x="4087646" y="1215750"/>
            <a:chExt cx="332884" cy="473786"/>
          </a:xfrm>
        </p:grpSpPr>
        <p:sp>
          <p:nvSpPr>
            <p:cNvPr id="760" name="Google Shape;760;p45"/>
            <p:cNvSpPr/>
            <p:nvPr/>
          </p:nvSpPr>
          <p:spPr>
            <a:xfrm>
              <a:off x="4239933" y="1431492"/>
              <a:ext cx="29937" cy="16596"/>
            </a:xfrm>
            <a:custGeom>
              <a:avLst/>
              <a:gdLst/>
              <a:ahLst/>
              <a:cxnLst/>
              <a:rect l="l" t="t" r="r" b="b"/>
              <a:pathLst>
                <a:path w="92" h="51" extrusionOk="0">
                  <a:moveTo>
                    <a:pt x="8" y="39"/>
                  </a:moveTo>
                  <a:lnTo>
                    <a:pt x="9" y="39"/>
                  </a:lnTo>
                  <a:cubicBezTo>
                    <a:pt x="20" y="47"/>
                    <a:pt x="33" y="51"/>
                    <a:pt x="46" y="51"/>
                  </a:cubicBezTo>
                  <a:cubicBezTo>
                    <a:pt x="59" y="51"/>
                    <a:pt x="72" y="47"/>
                    <a:pt x="83" y="39"/>
                  </a:cubicBezTo>
                  <a:lnTo>
                    <a:pt x="83" y="39"/>
                  </a:lnTo>
                  <a:cubicBezTo>
                    <a:pt x="93" y="32"/>
                    <a:pt x="95" y="18"/>
                    <a:pt x="88" y="9"/>
                  </a:cubicBezTo>
                  <a:cubicBezTo>
                    <a:pt x="81" y="-1"/>
                    <a:pt x="67" y="-3"/>
                    <a:pt x="58" y="4"/>
                  </a:cubicBezTo>
                  <a:lnTo>
                    <a:pt x="58" y="5"/>
                  </a:lnTo>
                  <a:cubicBezTo>
                    <a:pt x="51" y="10"/>
                    <a:pt x="41" y="10"/>
                    <a:pt x="34" y="5"/>
                  </a:cubicBezTo>
                  <a:lnTo>
                    <a:pt x="34" y="4"/>
                  </a:lnTo>
                  <a:cubicBezTo>
                    <a:pt x="24" y="-3"/>
                    <a:pt x="11" y="-1"/>
                    <a:pt x="4" y="9"/>
                  </a:cubicBezTo>
                  <a:cubicBezTo>
                    <a:pt x="-3" y="18"/>
                    <a:pt x="-1" y="32"/>
                    <a:pt x="8" y="3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1" name="Google Shape;761;p45"/>
            <p:cNvSpPr/>
            <p:nvPr/>
          </p:nvSpPr>
          <p:spPr>
            <a:xfrm>
              <a:off x="4229195" y="1465008"/>
              <a:ext cx="50437" cy="21477"/>
            </a:xfrm>
            <a:custGeom>
              <a:avLst/>
              <a:gdLst/>
              <a:ahLst/>
              <a:cxnLst/>
              <a:rect l="l" t="t" r="r" b="b"/>
              <a:pathLst>
                <a:path w="155" h="66" extrusionOk="0">
                  <a:moveTo>
                    <a:pt x="145" y="40"/>
                  </a:moveTo>
                  <a:lnTo>
                    <a:pt x="148" y="38"/>
                  </a:lnTo>
                  <a:cubicBezTo>
                    <a:pt x="157" y="30"/>
                    <a:pt x="158" y="17"/>
                    <a:pt x="150" y="8"/>
                  </a:cubicBezTo>
                  <a:cubicBezTo>
                    <a:pt x="142" y="-1"/>
                    <a:pt x="129" y="-2"/>
                    <a:pt x="120" y="6"/>
                  </a:cubicBezTo>
                  <a:lnTo>
                    <a:pt x="117" y="8"/>
                  </a:lnTo>
                  <a:cubicBezTo>
                    <a:pt x="95" y="28"/>
                    <a:pt x="62" y="28"/>
                    <a:pt x="39" y="9"/>
                  </a:cubicBezTo>
                  <a:lnTo>
                    <a:pt x="35" y="5"/>
                  </a:lnTo>
                  <a:cubicBezTo>
                    <a:pt x="26" y="-2"/>
                    <a:pt x="12" y="-1"/>
                    <a:pt x="5" y="8"/>
                  </a:cubicBezTo>
                  <a:cubicBezTo>
                    <a:pt x="-3" y="17"/>
                    <a:pt x="-2" y="31"/>
                    <a:pt x="7" y="38"/>
                  </a:cubicBezTo>
                  <a:lnTo>
                    <a:pt x="12" y="42"/>
                  </a:lnTo>
                  <a:cubicBezTo>
                    <a:pt x="31" y="58"/>
                    <a:pt x="54" y="66"/>
                    <a:pt x="77" y="66"/>
                  </a:cubicBezTo>
                  <a:cubicBezTo>
                    <a:pt x="102" y="66"/>
                    <a:pt x="126" y="57"/>
                    <a:pt x="145" y="4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2" name="Google Shape;762;p45"/>
            <p:cNvSpPr/>
            <p:nvPr/>
          </p:nvSpPr>
          <p:spPr>
            <a:xfrm>
              <a:off x="4087646" y="1544732"/>
              <a:ext cx="74191" cy="144804"/>
            </a:xfrm>
            <a:custGeom>
              <a:avLst/>
              <a:gdLst/>
              <a:ahLst/>
              <a:cxnLst/>
              <a:rect l="l" t="t" r="r" b="b"/>
              <a:pathLst>
                <a:path w="228" h="445" extrusionOk="0">
                  <a:moveTo>
                    <a:pt x="174" y="178"/>
                  </a:moveTo>
                  <a:lnTo>
                    <a:pt x="174" y="304"/>
                  </a:lnTo>
                  <a:lnTo>
                    <a:pt x="43" y="304"/>
                  </a:lnTo>
                  <a:lnTo>
                    <a:pt x="43" y="221"/>
                  </a:lnTo>
                  <a:cubicBezTo>
                    <a:pt x="43" y="162"/>
                    <a:pt x="73" y="109"/>
                    <a:pt x="122" y="79"/>
                  </a:cubicBezTo>
                  <a:lnTo>
                    <a:pt x="170" y="161"/>
                  </a:lnTo>
                  <a:cubicBezTo>
                    <a:pt x="172" y="166"/>
                    <a:pt x="174" y="172"/>
                    <a:pt x="174" y="178"/>
                  </a:cubicBezTo>
                  <a:moveTo>
                    <a:pt x="199" y="1"/>
                  </a:moveTo>
                  <a:lnTo>
                    <a:pt x="133" y="27"/>
                  </a:lnTo>
                  <a:cubicBezTo>
                    <a:pt x="52" y="58"/>
                    <a:pt x="0" y="134"/>
                    <a:pt x="0" y="221"/>
                  </a:cubicBezTo>
                  <a:lnTo>
                    <a:pt x="0" y="422"/>
                  </a:lnTo>
                  <a:cubicBezTo>
                    <a:pt x="0" y="433"/>
                    <a:pt x="10" y="443"/>
                    <a:pt x="22" y="443"/>
                  </a:cubicBezTo>
                  <a:cubicBezTo>
                    <a:pt x="33" y="443"/>
                    <a:pt x="43" y="433"/>
                    <a:pt x="43" y="422"/>
                  </a:cubicBezTo>
                  <a:lnTo>
                    <a:pt x="43" y="347"/>
                  </a:lnTo>
                  <a:lnTo>
                    <a:pt x="174" y="347"/>
                  </a:lnTo>
                  <a:lnTo>
                    <a:pt x="174" y="424"/>
                  </a:lnTo>
                  <a:cubicBezTo>
                    <a:pt x="174" y="436"/>
                    <a:pt x="183" y="445"/>
                    <a:pt x="195" y="445"/>
                  </a:cubicBezTo>
                  <a:cubicBezTo>
                    <a:pt x="207" y="445"/>
                    <a:pt x="217" y="436"/>
                    <a:pt x="217" y="424"/>
                  </a:cubicBezTo>
                  <a:lnTo>
                    <a:pt x="217" y="178"/>
                  </a:lnTo>
                  <a:cubicBezTo>
                    <a:pt x="217" y="165"/>
                    <a:pt x="213" y="152"/>
                    <a:pt x="206" y="140"/>
                  </a:cubicBezTo>
                  <a:lnTo>
                    <a:pt x="161" y="61"/>
                  </a:lnTo>
                  <a:lnTo>
                    <a:pt x="214" y="41"/>
                  </a:lnTo>
                  <a:cubicBezTo>
                    <a:pt x="225" y="36"/>
                    <a:pt x="231" y="24"/>
                    <a:pt x="226" y="13"/>
                  </a:cubicBezTo>
                  <a:cubicBezTo>
                    <a:pt x="222" y="2"/>
                    <a:pt x="210" y="-3"/>
                    <a:pt x="19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3" name="Google Shape;763;p45"/>
            <p:cNvSpPr/>
            <p:nvPr/>
          </p:nvSpPr>
          <p:spPr>
            <a:xfrm>
              <a:off x="4134503" y="1215750"/>
              <a:ext cx="286027" cy="473786"/>
            </a:xfrm>
            <a:custGeom>
              <a:avLst/>
              <a:gdLst/>
              <a:ahLst/>
              <a:cxnLst/>
              <a:rect l="l" t="t" r="r" b="b"/>
              <a:pathLst>
                <a:path w="879" h="1456" extrusionOk="0">
                  <a:moveTo>
                    <a:pt x="702" y="1315"/>
                  </a:moveTo>
                  <a:lnTo>
                    <a:pt x="702" y="1189"/>
                  </a:lnTo>
                  <a:cubicBezTo>
                    <a:pt x="702" y="1183"/>
                    <a:pt x="704" y="1177"/>
                    <a:pt x="707" y="1172"/>
                  </a:cubicBezTo>
                  <a:lnTo>
                    <a:pt x="755" y="1089"/>
                  </a:lnTo>
                  <a:cubicBezTo>
                    <a:pt x="805" y="1119"/>
                    <a:pt x="836" y="1172"/>
                    <a:pt x="836" y="1232"/>
                  </a:cubicBezTo>
                  <a:lnTo>
                    <a:pt x="836" y="1315"/>
                  </a:lnTo>
                  <a:lnTo>
                    <a:pt x="702" y="1315"/>
                  </a:lnTo>
                  <a:moveTo>
                    <a:pt x="398" y="1015"/>
                  </a:moveTo>
                  <a:cubicBezTo>
                    <a:pt x="385" y="1031"/>
                    <a:pt x="374" y="1048"/>
                    <a:pt x="366" y="1067"/>
                  </a:cubicBezTo>
                  <a:cubicBezTo>
                    <a:pt x="358" y="1048"/>
                    <a:pt x="347" y="1031"/>
                    <a:pt x="334" y="1015"/>
                  </a:cubicBezTo>
                  <a:lnTo>
                    <a:pt x="279" y="948"/>
                  </a:lnTo>
                  <a:lnTo>
                    <a:pt x="279" y="926"/>
                  </a:lnTo>
                  <a:lnTo>
                    <a:pt x="298" y="940"/>
                  </a:lnTo>
                  <a:cubicBezTo>
                    <a:pt x="309" y="949"/>
                    <a:pt x="323" y="954"/>
                    <a:pt x="337" y="954"/>
                  </a:cubicBezTo>
                  <a:lnTo>
                    <a:pt x="399" y="954"/>
                  </a:lnTo>
                  <a:cubicBezTo>
                    <a:pt x="414" y="954"/>
                    <a:pt x="428" y="949"/>
                    <a:pt x="439" y="940"/>
                  </a:cubicBezTo>
                  <a:lnTo>
                    <a:pt x="456" y="927"/>
                  </a:lnTo>
                  <a:lnTo>
                    <a:pt x="456" y="945"/>
                  </a:lnTo>
                  <a:lnTo>
                    <a:pt x="398" y="1015"/>
                  </a:lnTo>
                  <a:moveTo>
                    <a:pt x="151" y="709"/>
                  </a:moveTo>
                  <a:lnTo>
                    <a:pt x="144" y="532"/>
                  </a:lnTo>
                  <a:lnTo>
                    <a:pt x="172" y="540"/>
                  </a:lnTo>
                  <a:cubicBezTo>
                    <a:pt x="171" y="545"/>
                    <a:pt x="171" y="550"/>
                    <a:pt x="171" y="555"/>
                  </a:cubicBezTo>
                  <a:cubicBezTo>
                    <a:pt x="171" y="603"/>
                    <a:pt x="210" y="642"/>
                    <a:pt x="258" y="642"/>
                  </a:cubicBezTo>
                  <a:cubicBezTo>
                    <a:pt x="306" y="642"/>
                    <a:pt x="345" y="603"/>
                    <a:pt x="345" y="555"/>
                  </a:cubicBezTo>
                  <a:cubicBezTo>
                    <a:pt x="345" y="549"/>
                    <a:pt x="344" y="543"/>
                    <a:pt x="343" y="537"/>
                  </a:cubicBezTo>
                  <a:lnTo>
                    <a:pt x="391" y="537"/>
                  </a:lnTo>
                  <a:cubicBezTo>
                    <a:pt x="390" y="543"/>
                    <a:pt x="389" y="549"/>
                    <a:pt x="389" y="555"/>
                  </a:cubicBezTo>
                  <a:cubicBezTo>
                    <a:pt x="389" y="603"/>
                    <a:pt x="428" y="642"/>
                    <a:pt x="476" y="642"/>
                  </a:cubicBezTo>
                  <a:cubicBezTo>
                    <a:pt x="524" y="642"/>
                    <a:pt x="563" y="603"/>
                    <a:pt x="563" y="555"/>
                  </a:cubicBezTo>
                  <a:cubicBezTo>
                    <a:pt x="563" y="550"/>
                    <a:pt x="563" y="545"/>
                    <a:pt x="562" y="541"/>
                  </a:cubicBezTo>
                  <a:lnTo>
                    <a:pt x="592" y="533"/>
                  </a:lnTo>
                  <a:lnTo>
                    <a:pt x="585" y="709"/>
                  </a:lnTo>
                  <a:cubicBezTo>
                    <a:pt x="583" y="751"/>
                    <a:pt x="564" y="789"/>
                    <a:pt x="531" y="815"/>
                  </a:cubicBezTo>
                  <a:lnTo>
                    <a:pt x="413" y="906"/>
                  </a:lnTo>
                  <a:cubicBezTo>
                    <a:pt x="409" y="909"/>
                    <a:pt x="404" y="911"/>
                    <a:pt x="399" y="911"/>
                  </a:cubicBezTo>
                  <a:lnTo>
                    <a:pt x="337" y="911"/>
                  </a:lnTo>
                  <a:cubicBezTo>
                    <a:pt x="332" y="911"/>
                    <a:pt x="328" y="909"/>
                    <a:pt x="324" y="906"/>
                  </a:cubicBezTo>
                  <a:lnTo>
                    <a:pt x="206" y="815"/>
                  </a:lnTo>
                  <a:cubicBezTo>
                    <a:pt x="173" y="789"/>
                    <a:pt x="153" y="751"/>
                    <a:pt x="151" y="709"/>
                  </a:cubicBezTo>
                  <a:moveTo>
                    <a:pt x="83" y="612"/>
                  </a:moveTo>
                  <a:cubicBezTo>
                    <a:pt x="66" y="612"/>
                    <a:pt x="52" y="599"/>
                    <a:pt x="52" y="582"/>
                  </a:cubicBezTo>
                  <a:cubicBezTo>
                    <a:pt x="52" y="565"/>
                    <a:pt x="66" y="551"/>
                    <a:pt x="83" y="551"/>
                  </a:cubicBezTo>
                  <a:lnTo>
                    <a:pt x="102" y="551"/>
                  </a:lnTo>
                  <a:lnTo>
                    <a:pt x="105" y="612"/>
                  </a:lnTo>
                  <a:lnTo>
                    <a:pt x="83" y="612"/>
                  </a:lnTo>
                  <a:moveTo>
                    <a:pt x="66" y="472"/>
                  </a:moveTo>
                  <a:cubicBezTo>
                    <a:pt x="70" y="472"/>
                    <a:pt x="75" y="473"/>
                    <a:pt x="79" y="473"/>
                  </a:cubicBezTo>
                  <a:cubicBezTo>
                    <a:pt x="86" y="473"/>
                    <a:pt x="92" y="472"/>
                    <a:pt x="99" y="470"/>
                  </a:cubicBezTo>
                  <a:lnTo>
                    <a:pt x="100" y="508"/>
                  </a:lnTo>
                  <a:lnTo>
                    <a:pt x="83" y="508"/>
                  </a:lnTo>
                  <a:cubicBezTo>
                    <a:pt x="79" y="508"/>
                    <a:pt x="76" y="508"/>
                    <a:pt x="73" y="509"/>
                  </a:cubicBezTo>
                  <a:lnTo>
                    <a:pt x="66" y="472"/>
                  </a:lnTo>
                  <a:moveTo>
                    <a:pt x="302" y="555"/>
                  </a:moveTo>
                  <a:cubicBezTo>
                    <a:pt x="302" y="579"/>
                    <a:pt x="282" y="599"/>
                    <a:pt x="258" y="599"/>
                  </a:cubicBezTo>
                  <a:cubicBezTo>
                    <a:pt x="233" y="599"/>
                    <a:pt x="213" y="579"/>
                    <a:pt x="213" y="555"/>
                  </a:cubicBezTo>
                  <a:cubicBezTo>
                    <a:pt x="213" y="530"/>
                    <a:pt x="233" y="510"/>
                    <a:pt x="258" y="510"/>
                  </a:cubicBezTo>
                  <a:cubicBezTo>
                    <a:pt x="282" y="510"/>
                    <a:pt x="302" y="530"/>
                    <a:pt x="302" y="555"/>
                  </a:cubicBezTo>
                  <a:moveTo>
                    <a:pt x="521" y="555"/>
                  </a:moveTo>
                  <a:cubicBezTo>
                    <a:pt x="521" y="579"/>
                    <a:pt x="501" y="599"/>
                    <a:pt x="476" y="599"/>
                  </a:cubicBezTo>
                  <a:cubicBezTo>
                    <a:pt x="452" y="599"/>
                    <a:pt x="432" y="579"/>
                    <a:pt x="432" y="555"/>
                  </a:cubicBezTo>
                  <a:cubicBezTo>
                    <a:pt x="432" y="530"/>
                    <a:pt x="452" y="510"/>
                    <a:pt x="476" y="510"/>
                  </a:cubicBezTo>
                  <a:cubicBezTo>
                    <a:pt x="501" y="510"/>
                    <a:pt x="521" y="530"/>
                    <a:pt x="521" y="555"/>
                  </a:cubicBezTo>
                  <a:moveTo>
                    <a:pt x="164" y="452"/>
                  </a:moveTo>
                  <a:cubicBezTo>
                    <a:pt x="299" y="413"/>
                    <a:pt x="441" y="414"/>
                    <a:pt x="575" y="452"/>
                  </a:cubicBezTo>
                  <a:lnTo>
                    <a:pt x="595" y="458"/>
                  </a:lnTo>
                  <a:lnTo>
                    <a:pt x="594" y="488"/>
                  </a:lnTo>
                  <a:lnTo>
                    <a:pt x="545" y="501"/>
                  </a:lnTo>
                  <a:cubicBezTo>
                    <a:pt x="529" y="481"/>
                    <a:pt x="504" y="468"/>
                    <a:pt x="476" y="468"/>
                  </a:cubicBezTo>
                  <a:cubicBezTo>
                    <a:pt x="452" y="468"/>
                    <a:pt x="430" y="478"/>
                    <a:pt x="414" y="494"/>
                  </a:cubicBezTo>
                  <a:lnTo>
                    <a:pt x="320" y="494"/>
                  </a:lnTo>
                  <a:cubicBezTo>
                    <a:pt x="304" y="478"/>
                    <a:pt x="282" y="468"/>
                    <a:pt x="258" y="468"/>
                  </a:cubicBezTo>
                  <a:cubicBezTo>
                    <a:pt x="230" y="468"/>
                    <a:pt x="206" y="480"/>
                    <a:pt x="190" y="500"/>
                  </a:cubicBezTo>
                  <a:lnTo>
                    <a:pt x="142" y="488"/>
                  </a:lnTo>
                  <a:lnTo>
                    <a:pt x="141" y="458"/>
                  </a:lnTo>
                  <a:lnTo>
                    <a:pt x="164" y="452"/>
                  </a:lnTo>
                  <a:moveTo>
                    <a:pt x="674" y="471"/>
                  </a:moveTo>
                  <a:lnTo>
                    <a:pt x="666" y="509"/>
                  </a:lnTo>
                  <a:cubicBezTo>
                    <a:pt x="663" y="508"/>
                    <a:pt x="660" y="508"/>
                    <a:pt x="657" y="508"/>
                  </a:cubicBezTo>
                  <a:lnTo>
                    <a:pt x="636" y="508"/>
                  </a:lnTo>
                  <a:lnTo>
                    <a:pt x="638" y="470"/>
                  </a:lnTo>
                  <a:cubicBezTo>
                    <a:pt x="650" y="473"/>
                    <a:pt x="662" y="473"/>
                    <a:pt x="674" y="471"/>
                  </a:cubicBezTo>
                  <a:moveTo>
                    <a:pt x="657" y="612"/>
                  </a:moveTo>
                  <a:lnTo>
                    <a:pt x="632" y="612"/>
                  </a:lnTo>
                  <a:lnTo>
                    <a:pt x="634" y="551"/>
                  </a:lnTo>
                  <a:lnTo>
                    <a:pt x="657" y="551"/>
                  </a:lnTo>
                  <a:cubicBezTo>
                    <a:pt x="674" y="551"/>
                    <a:pt x="688" y="565"/>
                    <a:pt x="688" y="582"/>
                  </a:cubicBezTo>
                  <a:cubicBezTo>
                    <a:pt x="688" y="599"/>
                    <a:pt x="674" y="612"/>
                    <a:pt x="657" y="612"/>
                  </a:cubicBezTo>
                  <a:moveTo>
                    <a:pt x="746" y="1038"/>
                  </a:moveTo>
                  <a:lnTo>
                    <a:pt x="499" y="941"/>
                  </a:lnTo>
                  <a:lnTo>
                    <a:pt x="499" y="894"/>
                  </a:lnTo>
                  <a:lnTo>
                    <a:pt x="557" y="849"/>
                  </a:lnTo>
                  <a:cubicBezTo>
                    <a:pt x="600" y="815"/>
                    <a:pt x="625" y="765"/>
                    <a:pt x="628" y="711"/>
                  </a:cubicBezTo>
                  <a:lnTo>
                    <a:pt x="630" y="655"/>
                  </a:lnTo>
                  <a:lnTo>
                    <a:pt x="657" y="655"/>
                  </a:lnTo>
                  <a:cubicBezTo>
                    <a:pt x="698" y="655"/>
                    <a:pt x="731" y="622"/>
                    <a:pt x="731" y="582"/>
                  </a:cubicBezTo>
                  <a:cubicBezTo>
                    <a:pt x="731" y="560"/>
                    <a:pt x="721" y="540"/>
                    <a:pt x="706" y="527"/>
                  </a:cubicBezTo>
                  <a:lnTo>
                    <a:pt x="724" y="436"/>
                  </a:lnTo>
                  <a:lnTo>
                    <a:pt x="724" y="435"/>
                  </a:lnTo>
                  <a:cubicBezTo>
                    <a:pt x="732" y="423"/>
                    <a:pt x="736" y="409"/>
                    <a:pt x="736" y="394"/>
                  </a:cubicBezTo>
                  <a:cubicBezTo>
                    <a:pt x="736" y="368"/>
                    <a:pt x="734" y="343"/>
                    <a:pt x="732" y="318"/>
                  </a:cubicBezTo>
                  <a:lnTo>
                    <a:pt x="725" y="263"/>
                  </a:lnTo>
                  <a:cubicBezTo>
                    <a:pt x="720" y="218"/>
                    <a:pt x="706" y="177"/>
                    <a:pt x="682" y="139"/>
                  </a:cubicBezTo>
                  <a:cubicBezTo>
                    <a:pt x="676" y="129"/>
                    <a:pt x="663" y="126"/>
                    <a:pt x="653" y="132"/>
                  </a:cubicBezTo>
                  <a:cubicBezTo>
                    <a:pt x="643" y="138"/>
                    <a:pt x="640" y="152"/>
                    <a:pt x="646" y="162"/>
                  </a:cubicBezTo>
                  <a:cubicBezTo>
                    <a:pt x="666" y="194"/>
                    <a:pt x="679" y="230"/>
                    <a:pt x="683" y="268"/>
                  </a:cubicBezTo>
                  <a:lnTo>
                    <a:pt x="689" y="323"/>
                  </a:lnTo>
                  <a:cubicBezTo>
                    <a:pt x="689" y="324"/>
                    <a:pt x="689" y="325"/>
                    <a:pt x="690" y="326"/>
                  </a:cubicBezTo>
                  <a:lnTo>
                    <a:pt x="613" y="301"/>
                  </a:lnTo>
                  <a:cubicBezTo>
                    <a:pt x="500" y="264"/>
                    <a:pt x="378" y="253"/>
                    <a:pt x="261" y="270"/>
                  </a:cubicBezTo>
                  <a:cubicBezTo>
                    <a:pt x="249" y="271"/>
                    <a:pt x="241" y="282"/>
                    <a:pt x="243" y="294"/>
                  </a:cubicBezTo>
                  <a:cubicBezTo>
                    <a:pt x="244" y="305"/>
                    <a:pt x="255" y="313"/>
                    <a:pt x="267" y="312"/>
                  </a:cubicBezTo>
                  <a:cubicBezTo>
                    <a:pt x="378" y="297"/>
                    <a:pt x="493" y="307"/>
                    <a:pt x="600" y="342"/>
                  </a:cubicBezTo>
                  <a:lnTo>
                    <a:pt x="693" y="372"/>
                  </a:lnTo>
                  <a:cubicBezTo>
                    <a:pt x="693" y="379"/>
                    <a:pt x="693" y="386"/>
                    <a:pt x="693" y="394"/>
                  </a:cubicBezTo>
                  <a:cubicBezTo>
                    <a:pt x="693" y="405"/>
                    <a:pt x="688" y="416"/>
                    <a:pt x="679" y="423"/>
                  </a:cubicBezTo>
                  <a:cubicBezTo>
                    <a:pt x="669" y="430"/>
                    <a:pt x="658" y="432"/>
                    <a:pt x="647" y="428"/>
                  </a:cubicBezTo>
                  <a:lnTo>
                    <a:pt x="587" y="411"/>
                  </a:lnTo>
                  <a:cubicBezTo>
                    <a:pt x="445" y="370"/>
                    <a:pt x="295" y="370"/>
                    <a:pt x="153" y="411"/>
                  </a:cubicBezTo>
                  <a:lnTo>
                    <a:pt x="90" y="429"/>
                  </a:lnTo>
                  <a:cubicBezTo>
                    <a:pt x="79" y="432"/>
                    <a:pt x="67" y="430"/>
                    <a:pt x="58" y="423"/>
                  </a:cubicBezTo>
                  <a:cubicBezTo>
                    <a:pt x="48" y="416"/>
                    <a:pt x="43" y="405"/>
                    <a:pt x="43" y="394"/>
                  </a:cubicBezTo>
                  <a:cubicBezTo>
                    <a:pt x="43" y="386"/>
                    <a:pt x="43" y="379"/>
                    <a:pt x="44" y="372"/>
                  </a:cubicBezTo>
                  <a:lnTo>
                    <a:pt x="136" y="342"/>
                  </a:lnTo>
                  <a:cubicBezTo>
                    <a:pt x="151" y="337"/>
                    <a:pt x="165" y="333"/>
                    <a:pt x="180" y="329"/>
                  </a:cubicBezTo>
                  <a:cubicBezTo>
                    <a:pt x="191" y="326"/>
                    <a:pt x="198" y="314"/>
                    <a:pt x="195" y="303"/>
                  </a:cubicBezTo>
                  <a:cubicBezTo>
                    <a:pt x="192" y="292"/>
                    <a:pt x="181" y="285"/>
                    <a:pt x="169" y="288"/>
                  </a:cubicBezTo>
                  <a:cubicBezTo>
                    <a:pt x="154" y="292"/>
                    <a:pt x="138" y="296"/>
                    <a:pt x="123" y="301"/>
                  </a:cubicBezTo>
                  <a:lnTo>
                    <a:pt x="47" y="326"/>
                  </a:lnTo>
                  <a:cubicBezTo>
                    <a:pt x="47" y="325"/>
                    <a:pt x="47" y="324"/>
                    <a:pt x="47" y="323"/>
                  </a:cubicBezTo>
                  <a:lnTo>
                    <a:pt x="53" y="268"/>
                  </a:lnTo>
                  <a:cubicBezTo>
                    <a:pt x="68" y="139"/>
                    <a:pt x="177" y="42"/>
                    <a:pt x="306" y="42"/>
                  </a:cubicBezTo>
                  <a:lnTo>
                    <a:pt x="431" y="42"/>
                  </a:lnTo>
                  <a:cubicBezTo>
                    <a:pt x="489" y="42"/>
                    <a:pt x="545" y="62"/>
                    <a:pt x="590" y="99"/>
                  </a:cubicBezTo>
                  <a:cubicBezTo>
                    <a:pt x="599" y="106"/>
                    <a:pt x="613" y="105"/>
                    <a:pt x="620" y="96"/>
                  </a:cubicBezTo>
                  <a:cubicBezTo>
                    <a:pt x="628" y="87"/>
                    <a:pt x="626" y="73"/>
                    <a:pt x="617" y="66"/>
                  </a:cubicBezTo>
                  <a:cubicBezTo>
                    <a:pt x="564" y="23"/>
                    <a:pt x="498" y="0"/>
                    <a:pt x="431" y="0"/>
                  </a:cubicBezTo>
                  <a:lnTo>
                    <a:pt x="306" y="0"/>
                  </a:lnTo>
                  <a:cubicBezTo>
                    <a:pt x="155" y="0"/>
                    <a:pt x="28" y="113"/>
                    <a:pt x="11" y="263"/>
                  </a:cubicBezTo>
                  <a:lnTo>
                    <a:pt x="5" y="318"/>
                  </a:lnTo>
                  <a:cubicBezTo>
                    <a:pt x="2" y="343"/>
                    <a:pt x="0" y="368"/>
                    <a:pt x="0" y="394"/>
                  </a:cubicBezTo>
                  <a:cubicBezTo>
                    <a:pt x="0" y="411"/>
                    <a:pt x="6" y="428"/>
                    <a:pt x="17" y="442"/>
                  </a:cubicBezTo>
                  <a:lnTo>
                    <a:pt x="33" y="527"/>
                  </a:lnTo>
                  <a:cubicBezTo>
                    <a:pt x="18" y="540"/>
                    <a:pt x="9" y="560"/>
                    <a:pt x="9" y="582"/>
                  </a:cubicBezTo>
                  <a:cubicBezTo>
                    <a:pt x="9" y="622"/>
                    <a:pt x="42" y="655"/>
                    <a:pt x="83" y="655"/>
                  </a:cubicBezTo>
                  <a:lnTo>
                    <a:pt x="106" y="655"/>
                  </a:lnTo>
                  <a:lnTo>
                    <a:pt x="109" y="711"/>
                  </a:lnTo>
                  <a:cubicBezTo>
                    <a:pt x="111" y="765"/>
                    <a:pt x="137" y="815"/>
                    <a:pt x="180" y="849"/>
                  </a:cubicBezTo>
                  <a:lnTo>
                    <a:pt x="236" y="893"/>
                  </a:lnTo>
                  <a:lnTo>
                    <a:pt x="236" y="941"/>
                  </a:lnTo>
                  <a:lnTo>
                    <a:pt x="140" y="979"/>
                  </a:lnTo>
                  <a:cubicBezTo>
                    <a:pt x="129" y="983"/>
                    <a:pt x="123" y="995"/>
                    <a:pt x="128" y="1006"/>
                  </a:cubicBezTo>
                  <a:cubicBezTo>
                    <a:pt x="131" y="1015"/>
                    <a:pt x="139" y="1020"/>
                    <a:pt x="148" y="1020"/>
                  </a:cubicBezTo>
                  <a:cubicBezTo>
                    <a:pt x="150" y="1020"/>
                    <a:pt x="153" y="1020"/>
                    <a:pt x="155" y="1018"/>
                  </a:cubicBezTo>
                  <a:lnTo>
                    <a:pt x="251" y="981"/>
                  </a:lnTo>
                  <a:lnTo>
                    <a:pt x="301" y="1042"/>
                  </a:lnTo>
                  <a:cubicBezTo>
                    <a:pt x="329" y="1077"/>
                    <a:pt x="345" y="1120"/>
                    <a:pt x="345" y="1165"/>
                  </a:cubicBezTo>
                  <a:lnTo>
                    <a:pt x="345" y="1433"/>
                  </a:lnTo>
                  <a:cubicBezTo>
                    <a:pt x="345" y="1444"/>
                    <a:pt x="354" y="1454"/>
                    <a:pt x="366" y="1454"/>
                  </a:cubicBezTo>
                  <a:cubicBezTo>
                    <a:pt x="378" y="1454"/>
                    <a:pt x="387" y="1444"/>
                    <a:pt x="387" y="1433"/>
                  </a:cubicBezTo>
                  <a:lnTo>
                    <a:pt x="387" y="1165"/>
                  </a:lnTo>
                  <a:cubicBezTo>
                    <a:pt x="387" y="1120"/>
                    <a:pt x="403" y="1077"/>
                    <a:pt x="431" y="1042"/>
                  </a:cubicBezTo>
                  <a:lnTo>
                    <a:pt x="482" y="980"/>
                  </a:lnTo>
                  <a:lnTo>
                    <a:pt x="716" y="1072"/>
                  </a:lnTo>
                  <a:lnTo>
                    <a:pt x="670" y="1151"/>
                  </a:lnTo>
                  <a:cubicBezTo>
                    <a:pt x="663" y="1162"/>
                    <a:pt x="660" y="1176"/>
                    <a:pt x="660" y="1189"/>
                  </a:cubicBezTo>
                  <a:lnTo>
                    <a:pt x="660" y="1435"/>
                  </a:lnTo>
                  <a:cubicBezTo>
                    <a:pt x="660" y="1447"/>
                    <a:pt x="669" y="1456"/>
                    <a:pt x="681" y="1456"/>
                  </a:cubicBezTo>
                  <a:cubicBezTo>
                    <a:pt x="693" y="1456"/>
                    <a:pt x="702" y="1447"/>
                    <a:pt x="702" y="1435"/>
                  </a:cubicBezTo>
                  <a:lnTo>
                    <a:pt x="702" y="1358"/>
                  </a:lnTo>
                  <a:lnTo>
                    <a:pt x="836" y="1358"/>
                  </a:lnTo>
                  <a:lnTo>
                    <a:pt x="836" y="1433"/>
                  </a:lnTo>
                  <a:cubicBezTo>
                    <a:pt x="836" y="1444"/>
                    <a:pt x="846" y="1454"/>
                    <a:pt x="857" y="1454"/>
                  </a:cubicBezTo>
                  <a:cubicBezTo>
                    <a:pt x="869" y="1454"/>
                    <a:pt x="879" y="1444"/>
                    <a:pt x="879" y="1433"/>
                  </a:cubicBezTo>
                  <a:lnTo>
                    <a:pt x="879" y="1232"/>
                  </a:lnTo>
                  <a:cubicBezTo>
                    <a:pt x="879" y="1145"/>
                    <a:pt x="827" y="1069"/>
                    <a:pt x="746" y="10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4" name="Google Shape;764;p45"/>
            <p:cNvSpPr/>
            <p:nvPr/>
          </p:nvSpPr>
          <p:spPr>
            <a:xfrm>
              <a:off x="4170297" y="1630313"/>
              <a:ext cx="64429" cy="59223"/>
            </a:xfrm>
            <a:custGeom>
              <a:avLst/>
              <a:gdLst/>
              <a:ahLst/>
              <a:cxnLst/>
              <a:rect l="l" t="t" r="r" b="b"/>
              <a:pathLst>
                <a:path w="198" h="182" extrusionOk="0">
                  <a:moveTo>
                    <a:pt x="43" y="43"/>
                  </a:moveTo>
                  <a:lnTo>
                    <a:pt x="155" y="43"/>
                  </a:lnTo>
                  <a:lnTo>
                    <a:pt x="155" y="77"/>
                  </a:lnTo>
                  <a:lnTo>
                    <a:pt x="43" y="77"/>
                  </a:lnTo>
                  <a:lnTo>
                    <a:pt x="43" y="43"/>
                  </a:lnTo>
                  <a:moveTo>
                    <a:pt x="159" y="0"/>
                  </a:moveTo>
                  <a:lnTo>
                    <a:pt x="38" y="0"/>
                  </a:lnTo>
                  <a:cubicBezTo>
                    <a:pt x="17" y="0"/>
                    <a:pt x="0" y="18"/>
                    <a:pt x="0" y="39"/>
                  </a:cubicBezTo>
                  <a:lnTo>
                    <a:pt x="0" y="161"/>
                  </a:lnTo>
                  <a:cubicBezTo>
                    <a:pt x="0" y="173"/>
                    <a:pt x="9" y="182"/>
                    <a:pt x="21" y="182"/>
                  </a:cubicBezTo>
                  <a:cubicBezTo>
                    <a:pt x="33" y="182"/>
                    <a:pt x="43" y="173"/>
                    <a:pt x="43" y="161"/>
                  </a:cubicBezTo>
                  <a:lnTo>
                    <a:pt x="43" y="120"/>
                  </a:lnTo>
                  <a:lnTo>
                    <a:pt x="155" y="120"/>
                  </a:lnTo>
                  <a:lnTo>
                    <a:pt x="155" y="161"/>
                  </a:lnTo>
                  <a:cubicBezTo>
                    <a:pt x="155" y="173"/>
                    <a:pt x="164" y="182"/>
                    <a:pt x="176" y="182"/>
                  </a:cubicBezTo>
                  <a:cubicBezTo>
                    <a:pt x="188" y="182"/>
                    <a:pt x="198" y="173"/>
                    <a:pt x="198" y="161"/>
                  </a:cubicBezTo>
                  <a:lnTo>
                    <a:pt x="198" y="39"/>
                  </a:lnTo>
                  <a:cubicBezTo>
                    <a:pt x="198" y="18"/>
                    <a:pt x="180" y="0"/>
                    <a:pt x="159" y="0"/>
                  </a:cubicBezTo>
                  <a:close/>
                </a:path>
              </a:pathLst>
            </a:custGeom>
            <a:solidFill>
              <a:schemeClr val="dk1"/>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5" name="Google Shape;765;p45"/>
            <p:cNvSpPr/>
            <p:nvPr/>
          </p:nvSpPr>
          <p:spPr>
            <a:xfrm>
              <a:off x="4272799" y="1630313"/>
              <a:ext cx="64104" cy="59223"/>
            </a:xfrm>
            <a:custGeom>
              <a:avLst/>
              <a:gdLst/>
              <a:ahLst/>
              <a:cxnLst/>
              <a:rect l="l" t="t" r="r" b="b"/>
              <a:pathLst>
                <a:path w="197" h="182" extrusionOk="0">
                  <a:moveTo>
                    <a:pt x="42" y="43"/>
                  </a:moveTo>
                  <a:lnTo>
                    <a:pt x="155" y="43"/>
                  </a:lnTo>
                  <a:lnTo>
                    <a:pt x="155" y="77"/>
                  </a:lnTo>
                  <a:lnTo>
                    <a:pt x="42" y="77"/>
                  </a:lnTo>
                  <a:lnTo>
                    <a:pt x="42" y="43"/>
                  </a:lnTo>
                  <a:moveTo>
                    <a:pt x="159" y="0"/>
                  </a:moveTo>
                  <a:lnTo>
                    <a:pt x="38" y="0"/>
                  </a:lnTo>
                  <a:cubicBezTo>
                    <a:pt x="17" y="0"/>
                    <a:pt x="0" y="18"/>
                    <a:pt x="0" y="39"/>
                  </a:cubicBezTo>
                  <a:lnTo>
                    <a:pt x="0" y="161"/>
                  </a:lnTo>
                  <a:cubicBezTo>
                    <a:pt x="0" y="173"/>
                    <a:pt x="9" y="182"/>
                    <a:pt x="21" y="182"/>
                  </a:cubicBezTo>
                  <a:cubicBezTo>
                    <a:pt x="33" y="182"/>
                    <a:pt x="42" y="173"/>
                    <a:pt x="42" y="161"/>
                  </a:cubicBezTo>
                  <a:lnTo>
                    <a:pt x="42" y="120"/>
                  </a:lnTo>
                  <a:lnTo>
                    <a:pt x="155" y="120"/>
                  </a:lnTo>
                  <a:lnTo>
                    <a:pt x="155" y="161"/>
                  </a:lnTo>
                  <a:cubicBezTo>
                    <a:pt x="155" y="173"/>
                    <a:pt x="164" y="182"/>
                    <a:pt x="176" y="182"/>
                  </a:cubicBezTo>
                  <a:cubicBezTo>
                    <a:pt x="188" y="182"/>
                    <a:pt x="197" y="173"/>
                    <a:pt x="197" y="161"/>
                  </a:cubicBezTo>
                  <a:lnTo>
                    <a:pt x="197" y="39"/>
                  </a:lnTo>
                  <a:cubicBezTo>
                    <a:pt x="197" y="18"/>
                    <a:pt x="180" y="0"/>
                    <a:pt x="159" y="0"/>
                  </a:cubicBezTo>
                  <a:close/>
                </a:path>
              </a:pathLst>
            </a:custGeom>
            <a:solidFill>
              <a:schemeClr val="dk1"/>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66" name="Google Shape;766;p45"/>
          <p:cNvGrpSpPr/>
          <p:nvPr/>
        </p:nvGrpSpPr>
        <p:grpSpPr>
          <a:xfrm>
            <a:off x="4653193" y="1123675"/>
            <a:ext cx="473457" cy="473786"/>
            <a:chOff x="4653193" y="1215750"/>
            <a:chExt cx="473457" cy="473786"/>
          </a:xfrm>
        </p:grpSpPr>
        <p:sp>
          <p:nvSpPr>
            <p:cNvPr id="767" name="Google Shape;767;p45"/>
            <p:cNvSpPr/>
            <p:nvPr/>
          </p:nvSpPr>
          <p:spPr>
            <a:xfrm>
              <a:off x="4749511" y="1215750"/>
              <a:ext cx="280820" cy="154241"/>
            </a:xfrm>
            <a:custGeom>
              <a:avLst/>
              <a:gdLst/>
              <a:ahLst/>
              <a:cxnLst/>
              <a:rect l="l" t="t" r="r" b="b"/>
              <a:pathLst>
                <a:path w="863" h="474" extrusionOk="0">
                  <a:moveTo>
                    <a:pt x="21" y="474"/>
                  </a:moveTo>
                  <a:cubicBezTo>
                    <a:pt x="33" y="474"/>
                    <a:pt x="42" y="465"/>
                    <a:pt x="42" y="453"/>
                  </a:cubicBezTo>
                  <a:lnTo>
                    <a:pt x="42" y="162"/>
                  </a:lnTo>
                  <a:cubicBezTo>
                    <a:pt x="42" y="96"/>
                    <a:pt x="96" y="42"/>
                    <a:pt x="162" y="42"/>
                  </a:cubicBezTo>
                  <a:lnTo>
                    <a:pt x="701" y="42"/>
                  </a:lnTo>
                  <a:cubicBezTo>
                    <a:pt x="767" y="42"/>
                    <a:pt x="821" y="96"/>
                    <a:pt x="821" y="162"/>
                  </a:cubicBezTo>
                  <a:lnTo>
                    <a:pt x="821" y="188"/>
                  </a:lnTo>
                  <a:cubicBezTo>
                    <a:pt x="821" y="200"/>
                    <a:pt x="830" y="210"/>
                    <a:pt x="842" y="210"/>
                  </a:cubicBezTo>
                  <a:cubicBezTo>
                    <a:pt x="854" y="210"/>
                    <a:pt x="863" y="200"/>
                    <a:pt x="863" y="188"/>
                  </a:cubicBezTo>
                  <a:lnTo>
                    <a:pt x="863" y="162"/>
                  </a:lnTo>
                  <a:cubicBezTo>
                    <a:pt x="863" y="73"/>
                    <a:pt x="790" y="0"/>
                    <a:pt x="701" y="0"/>
                  </a:cubicBezTo>
                  <a:lnTo>
                    <a:pt x="162" y="0"/>
                  </a:lnTo>
                  <a:cubicBezTo>
                    <a:pt x="72" y="0"/>
                    <a:pt x="0" y="73"/>
                    <a:pt x="0" y="162"/>
                  </a:cubicBezTo>
                  <a:lnTo>
                    <a:pt x="0" y="453"/>
                  </a:lnTo>
                  <a:cubicBezTo>
                    <a:pt x="0" y="465"/>
                    <a:pt x="9" y="474"/>
                    <a:pt x="21" y="4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8" name="Google Shape;768;p45"/>
            <p:cNvSpPr/>
            <p:nvPr/>
          </p:nvSpPr>
          <p:spPr>
            <a:xfrm>
              <a:off x="4749511" y="1385610"/>
              <a:ext cx="13667" cy="133740"/>
            </a:xfrm>
            <a:custGeom>
              <a:avLst/>
              <a:gdLst/>
              <a:ahLst/>
              <a:cxnLst/>
              <a:rect l="l" t="t" r="r" b="b"/>
              <a:pathLst>
                <a:path w="42" h="411" extrusionOk="0">
                  <a:moveTo>
                    <a:pt x="21" y="411"/>
                  </a:moveTo>
                  <a:cubicBezTo>
                    <a:pt x="33" y="411"/>
                    <a:pt x="42" y="402"/>
                    <a:pt x="42" y="390"/>
                  </a:cubicBezTo>
                  <a:lnTo>
                    <a:pt x="42" y="22"/>
                  </a:lnTo>
                  <a:cubicBezTo>
                    <a:pt x="42" y="10"/>
                    <a:pt x="33" y="0"/>
                    <a:pt x="21" y="0"/>
                  </a:cubicBezTo>
                  <a:cubicBezTo>
                    <a:pt x="9" y="0"/>
                    <a:pt x="0" y="10"/>
                    <a:pt x="0" y="22"/>
                  </a:cubicBezTo>
                  <a:lnTo>
                    <a:pt x="0" y="390"/>
                  </a:lnTo>
                  <a:cubicBezTo>
                    <a:pt x="0" y="402"/>
                    <a:pt x="9" y="411"/>
                    <a:pt x="21" y="4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9" name="Google Shape;769;p45"/>
            <p:cNvSpPr/>
            <p:nvPr/>
          </p:nvSpPr>
          <p:spPr>
            <a:xfrm>
              <a:off x="4749511" y="1566208"/>
              <a:ext cx="280820" cy="123328"/>
            </a:xfrm>
            <a:custGeom>
              <a:avLst/>
              <a:gdLst/>
              <a:ahLst/>
              <a:cxnLst/>
              <a:rect l="l" t="t" r="r" b="b"/>
              <a:pathLst>
                <a:path w="863" h="379" extrusionOk="0">
                  <a:moveTo>
                    <a:pt x="842" y="0"/>
                  </a:moveTo>
                  <a:cubicBezTo>
                    <a:pt x="830" y="0"/>
                    <a:pt x="821" y="10"/>
                    <a:pt x="821" y="22"/>
                  </a:cubicBezTo>
                  <a:lnTo>
                    <a:pt x="821" y="217"/>
                  </a:lnTo>
                  <a:cubicBezTo>
                    <a:pt x="821" y="283"/>
                    <a:pt x="767" y="336"/>
                    <a:pt x="701" y="336"/>
                  </a:cubicBezTo>
                  <a:lnTo>
                    <a:pt x="162" y="336"/>
                  </a:lnTo>
                  <a:cubicBezTo>
                    <a:pt x="96" y="336"/>
                    <a:pt x="42" y="283"/>
                    <a:pt x="42" y="217"/>
                  </a:cubicBezTo>
                  <a:lnTo>
                    <a:pt x="42" y="191"/>
                  </a:lnTo>
                  <a:cubicBezTo>
                    <a:pt x="42" y="179"/>
                    <a:pt x="33" y="169"/>
                    <a:pt x="21" y="169"/>
                  </a:cubicBezTo>
                  <a:cubicBezTo>
                    <a:pt x="9" y="169"/>
                    <a:pt x="0" y="179"/>
                    <a:pt x="0" y="191"/>
                  </a:cubicBezTo>
                  <a:lnTo>
                    <a:pt x="0" y="217"/>
                  </a:lnTo>
                  <a:cubicBezTo>
                    <a:pt x="0" y="306"/>
                    <a:pt x="72" y="379"/>
                    <a:pt x="162" y="379"/>
                  </a:cubicBezTo>
                  <a:lnTo>
                    <a:pt x="701" y="379"/>
                  </a:lnTo>
                  <a:cubicBezTo>
                    <a:pt x="790" y="379"/>
                    <a:pt x="863" y="306"/>
                    <a:pt x="863" y="217"/>
                  </a:cubicBezTo>
                  <a:lnTo>
                    <a:pt x="863" y="22"/>
                  </a:lnTo>
                  <a:cubicBezTo>
                    <a:pt x="863" y="10"/>
                    <a:pt x="854" y="0"/>
                    <a:pt x="84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0" name="Google Shape;770;p45"/>
            <p:cNvSpPr/>
            <p:nvPr/>
          </p:nvSpPr>
          <p:spPr>
            <a:xfrm>
              <a:off x="5016666" y="1385610"/>
              <a:ext cx="13667" cy="164979"/>
            </a:xfrm>
            <a:custGeom>
              <a:avLst/>
              <a:gdLst/>
              <a:ahLst/>
              <a:cxnLst/>
              <a:rect l="l" t="t" r="r" b="b"/>
              <a:pathLst>
                <a:path w="42" h="507" extrusionOk="0">
                  <a:moveTo>
                    <a:pt x="21" y="0"/>
                  </a:moveTo>
                  <a:cubicBezTo>
                    <a:pt x="9" y="0"/>
                    <a:pt x="0" y="10"/>
                    <a:pt x="0" y="22"/>
                  </a:cubicBezTo>
                  <a:lnTo>
                    <a:pt x="0" y="486"/>
                  </a:lnTo>
                  <a:cubicBezTo>
                    <a:pt x="0" y="498"/>
                    <a:pt x="9" y="507"/>
                    <a:pt x="21" y="507"/>
                  </a:cubicBezTo>
                  <a:cubicBezTo>
                    <a:pt x="33" y="507"/>
                    <a:pt x="42" y="498"/>
                    <a:pt x="42" y="486"/>
                  </a:cubicBezTo>
                  <a:lnTo>
                    <a:pt x="42" y="22"/>
                  </a:lnTo>
                  <a:cubicBezTo>
                    <a:pt x="42" y="10"/>
                    <a:pt x="33" y="0"/>
                    <a:pt x="2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1" name="Google Shape;771;p45"/>
            <p:cNvSpPr/>
            <p:nvPr/>
          </p:nvSpPr>
          <p:spPr>
            <a:xfrm>
              <a:off x="4777170" y="1243409"/>
              <a:ext cx="225502" cy="251536"/>
            </a:xfrm>
            <a:custGeom>
              <a:avLst/>
              <a:gdLst/>
              <a:ahLst/>
              <a:cxnLst/>
              <a:rect l="l" t="t" r="r" b="b"/>
              <a:pathLst>
                <a:path w="693" h="773" extrusionOk="0">
                  <a:moveTo>
                    <a:pt x="672" y="200"/>
                  </a:moveTo>
                  <a:cubicBezTo>
                    <a:pt x="683" y="200"/>
                    <a:pt x="693" y="190"/>
                    <a:pt x="693" y="178"/>
                  </a:cubicBezTo>
                  <a:lnTo>
                    <a:pt x="693" y="77"/>
                  </a:lnTo>
                  <a:cubicBezTo>
                    <a:pt x="693" y="35"/>
                    <a:pt x="658" y="0"/>
                    <a:pt x="616" y="0"/>
                  </a:cubicBezTo>
                  <a:lnTo>
                    <a:pt x="567" y="0"/>
                  </a:lnTo>
                  <a:cubicBezTo>
                    <a:pt x="557" y="0"/>
                    <a:pt x="546" y="4"/>
                    <a:pt x="539" y="11"/>
                  </a:cubicBezTo>
                  <a:lnTo>
                    <a:pt x="498" y="49"/>
                  </a:lnTo>
                  <a:cubicBezTo>
                    <a:pt x="492" y="55"/>
                    <a:pt x="485" y="58"/>
                    <a:pt x="477" y="58"/>
                  </a:cubicBezTo>
                  <a:lnTo>
                    <a:pt x="216" y="58"/>
                  </a:lnTo>
                  <a:cubicBezTo>
                    <a:pt x="208" y="58"/>
                    <a:pt x="201" y="55"/>
                    <a:pt x="195" y="49"/>
                  </a:cubicBezTo>
                  <a:lnTo>
                    <a:pt x="154" y="11"/>
                  </a:lnTo>
                  <a:cubicBezTo>
                    <a:pt x="146" y="4"/>
                    <a:pt x="136" y="0"/>
                    <a:pt x="125" y="0"/>
                  </a:cubicBezTo>
                  <a:lnTo>
                    <a:pt x="77" y="0"/>
                  </a:lnTo>
                  <a:cubicBezTo>
                    <a:pt x="34" y="0"/>
                    <a:pt x="0" y="35"/>
                    <a:pt x="0" y="77"/>
                  </a:cubicBezTo>
                  <a:lnTo>
                    <a:pt x="0" y="752"/>
                  </a:lnTo>
                  <a:cubicBezTo>
                    <a:pt x="0" y="764"/>
                    <a:pt x="9" y="773"/>
                    <a:pt x="21" y="773"/>
                  </a:cubicBezTo>
                  <a:cubicBezTo>
                    <a:pt x="33" y="773"/>
                    <a:pt x="42" y="764"/>
                    <a:pt x="42" y="752"/>
                  </a:cubicBezTo>
                  <a:lnTo>
                    <a:pt x="42" y="77"/>
                  </a:lnTo>
                  <a:cubicBezTo>
                    <a:pt x="42" y="58"/>
                    <a:pt x="58" y="43"/>
                    <a:pt x="77" y="43"/>
                  </a:cubicBezTo>
                  <a:lnTo>
                    <a:pt x="125" y="43"/>
                  </a:lnTo>
                  <a:lnTo>
                    <a:pt x="166" y="81"/>
                  </a:lnTo>
                  <a:cubicBezTo>
                    <a:pt x="180" y="93"/>
                    <a:pt x="197" y="100"/>
                    <a:pt x="216" y="100"/>
                  </a:cubicBezTo>
                  <a:lnTo>
                    <a:pt x="477" y="100"/>
                  </a:lnTo>
                  <a:cubicBezTo>
                    <a:pt x="496" y="100"/>
                    <a:pt x="513" y="93"/>
                    <a:pt x="527" y="81"/>
                  </a:cubicBezTo>
                  <a:lnTo>
                    <a:pt x="568" y="43"/>
                  </a:lnTo>
                  <a:lnTo>
                    <a:pt x="616" y="43"/>
                  </a:lnTo>
                  <a:cubicBezTo>
                    <a:pt x="635" y="43"/>
                    <a:pt x="650" y="58"/>
                    <a:pt x="650" y="77"/>
                  </a:cubicBezTo>
                  <a:lnTo>
                    <a:pt x="650" y="178"/>
                  </a:lnTo>
                  <a:cubicBezTo>
                    <a:pt x="650" y="190"/>
                    <a:pt x="660" y="200"/>
                    <a:pt x="672" y="2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2" name="Google Shape;772;p45"/>
            <p:cNvSpPr/>
            <p:nvPr/>
          </p:nvSpPr>
          <p:spPr>
            <a:xfrm>
              <a:off x="4777170" y="1410341"/>
              <a:ext cx="225502" cy="251536"/>
            </a:xfrm>
            <a:custGeom>
              <a:avLst/>
              <a:gdLst/>
              <a:ahLst/>
              <a:cxnLst/>
              <a:rect l="l" t="t" r="r" b="b"/>
              <a:pathLst>
                <a:path w="693" h="773" extrusionOk="0">
                  <a:moveTo>
                    <a:pt x="21" y="573"/>
                  </a:moveTo>
                  <a:cubicBezTo>
                    <a:pt x="9" y="573"/>
                    <a:pt x="0" y="583"/>
                    <a:pt x="0" y="594"/>
                  </a:cubicBezTo>
                  <a:lnTo>
                    <a:pt x="0" y="696"/>
                  </a:lnTo>
                  <a:cubicBezTo>
                    <a:pt x="0" y="738"/>
                    <a:pt x="34" y="773"/>
                    <a:pt x="77" y="773"/>
                  </a:cubicBezTo>
                  <a:lnTo>
                    <a:pt x="616" y="773"/>
                  </a:lnTo>
                  <a:cubicBezTo>
                    <a:pt x="658" y="773"/>
                    <a:pt x="693" y="738"/>
                    <a:pt x="693" y="696"/>
                  </a:cubicBezTo>
                  <a:lnTo>
                    <a:pt x="693" y="21"/>
                  </a:lnTo>
                  <a:cubicBezTo>
                    <a:pt x="693" y="9"/>
                    <a:pt x="683" y="0"/>
                    <a:pt x="672" y="0"/>
                  </a:cubicBezTo>
                  <a:cubicBezTo>
                    <a:pt x="660" y="0"/>
                    <a:pt x="650" y="9"/>
                    <a:pt x="650" y="21"/>
                  </a:cubicBezTo>
                  <a:lnTo>
                    <a:pt x="650" y="696"/>
                  </a:lnTo>
                  <a:cubicBezTo>
                    <a:pt x="650" y="715"/>
                    <a:pt x="635" y="730"/>
                    <a:pt x="616" y="730"/>
                  </a:cubicBezTo>
                  <a:lnTo>
                    <a:pt x="77" y="730"/>
                  </a:lnTo>
                  <a:cubicBezTo>
                    <a:pt x="58" y="730"/>
                    <a:pt x="42" y="715"/>
                    <a:pt x="42" y="696"/>
                  </a:cubicBezTo>
                  <a:lnTo>
                    <a:pt x="42" y="594"/>
                  </a:lnTo>
                  <a:cubicBezTo>
                    <a:pt x="42" y="583"/>
                    <a:pt x="33"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45"/>
            <p:cNvSpPr/>
            <p:nvPr/>
          </p:nvSpPr>
          <p:spPr>
            <a:xfrm>
              <a:off x="4849084" y="1237877"/>
              <a:ext cx="83628" cy="13992"/>
            </a:xfrm>
            <a:custGeom>
              <a:avLst/>
              <a:gdLst/>
              <a:ahLst/>
              <a:cxnLst/>
              <a:rect l="l" t="t" r="r" b="b"/>
              <a:pathLst>
                <a:path w="257" h="43" extrusionOk="0">
                  <a:moveTo>
                    <a:pt x="236" y="43"/>
                  </a:moveTo>
                  <a:cubicBezTo>
                    <a:pt x="247" y="43"/>
                    <a:pt x="257" y="33"/>
                    <a:pt x="257" y="22"/>
                  </a:cubicBezTo>
                  <a:cubicBezTo>
                    <a:pt x="257" y="10"/>
                    <a:pt x="247" y="0"/>
                    <a:pt x="236" y="0"/>
                  </a:cubicBezTo>
                  <a:lnTo>
                    <a:pt x="22" y="0"/>
                  </a:lnTo>
                  <a:cubicBezTo>
                    <a:pt x="10" y="0"/>
                    <a:pt x="0" y="10"/>
                    <a:pt x="0" y="22"/>
                  </a:cubicBezTo>
                  <a:cubicBezTo>
                    <a:pt x="0" y="33"/>
                    <a:pt x="10" y="43"/>
                    <a:pt x="22" y="43"/>
                  </a:cubicBezTo>
                  <a:lnTo>
                    <a:pt x="236" y="43"/>
                  </a:ln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774;p45"/>
            <p:cNvSpPr/>
            <p:nvPr/>
          </p:nvSpPr>
          <p:spPr>
            <a:xfrm>
              <a:off x="4653193" y="1241131"/>
              <a:ext cx="473457" cy="423023"/>
            </a:xfrm>
            <a:custGeom>
              <a:avLst/>
              <a:gdLst/>
              <a:ahLst/>
              <a:cxnLst/>
              <a:rect l="l" t="t" r="r" b="b"/>
              <a:pathLst>
                <a:path w="1455" h="1300" extrusionOk="0">
                  <a:moveTo>
                    <a:pt x="1442" y="45"/>
                  </a:moveTo>
                  <a:lnTo>
                    <a:pt x="1417" y="17"/>
                  </a:lnTo>
                  <a:cubicBezTo>
                    <a:pt x="1409" y="7"/>
                    <a:pt x="1396" y="1"/>
                    <a:pt x="1383" y="0"/>
                  </a:cubicBezTo>
                  <a:cubicBezTo>
                    <a:pt x="1369" y="-1"/>
                    <a:pt x="1356" y="3"/>
                    <a:pt x="1346" y="12"/>
                  </a:cubicBezTo>
                  <a:lnTo>
                    <a:pt x="1304" y="50"/>
                  </a:lnTo>
                  <a:cubicBezTo>
                    <a:pt x="1295" y="57"/>
                    <a:pt x="1294" y="71"/>
                    <a:pt x="1302" y="80"/>
                  </a:cubicBezTo>
                  <a:cubicBezTo>
                    <a:pt x="1309" y="88"/>
                    <a:pt x="1323" y="89"/>
                    <a:pt x="1332" y="82"/>
                  </a:cubicBezTo>
                  <a:lnTo>
                    <a:pt x="1374" y="44"/>
                  </a:lnTo>
                  <a:cubicBezTo>
                    <a:pt x="1376" y="42"/>
                    <a:pt x="1379" y="42"/>
                    <a:pt x="1380" y="42"/>
                  </a:cubicBezTo>
                  <a:cubicBezTo>
                    <a:pt x="1381" y="42"/>
                    <a:pt x="1384" y="43"/>
                    <a:pt x="1386" y="45"/>
                  </a:cubicBezTo>
                  <a:lnTo>
                    <a:pt x="1410" y="73"/>
                  </a:lnTo>
                  <a:cubicBezTo>
                    <a:pt x="1412" y="75"/>
                    <a:pt x="1412" y="77"/>
                    <a:pt x="1412" y="79"/>
                  </a:cubicBezTo>
                  <a:cubicBezTo>
                    <a:pt x="1412" y="80"/>
                    <a:pt x="1412" y="82"/>
                    <a:pt x="1409" y="84"/>
                  </a:cubicBezTo>
                  <a:lnTo>
                    <a:pt x="81" y="1256"/>
                  </a:lnTo>
                  <a:cubicBezTo>
                    <a:pt x="77" y="1259"/>
                    <a:pt x="72" y="1258"/>
                    <a:pt x="69" y="1255"/>
                  </a:cubicBezTo>
                  <a:lnTo>
                    <a:pt x="45" y="1227"/>
                  </a:lnTo>
                  <a:cubicBezTo>
                    <a:pt x="43" y="1225"/>
                    <a:pt x="43" y="1222"/>
                    <a:pt x="43" y="1221"/>
                  </a:cubicBezTo>
                  <a:cubicBezTo>
                    <a:pt x="43" y="1220"/>
                    <a:pt x="43" y="1217"/>
                    <a:pt x="46" y="1215"/>
                  </a:cubicBezTo>
                  <a:lnTo>
                    <a:pt x="1264" y="142"/>
                  </a:lnTo>
                  <a:cubicBezTo>
                    <a:pt x="1272" y="134"/>
                    <a:pt x="1273" y="120"/>
                    <a:pt x="1265" y="112"/>
                  </a:cubicBezTo>
                  <a:cubicBezTo>
                    <a:pt x="1258" y="103"/>
                    <a:pt x="1244" y="102"/>
                    <a:pt x="1235" y="110"/>
                  </a:cubicBezTo>
                  <a:lnTo>
                    <a:pt x="17" y="1184"/>
                  </a:lnTo>
                  <a:cubicBezTo>
                    <a:pt x="7" y="1192"/>
                    <a:pt x="1" y="1205"/>
                    <a:pt x="0" y="1218"/>
                  </a:cubicBezTo>
                  <a:cubicBezTo>
                    <a:pt x="-1" y="1232"/>
                    <a:pt x="4" y="1245"/>
                    <a:pt x="13" y="1255"/>
                  </a:cubicBezTo>
                  <a:lnTo>
                    <a:pt x="37" y="1283"/>
                  </a:lnTo>
                  <a:cubicBezTo>
                    <a:pt x="47" y="1294"/>
                    <a:pt x="61" y="1300"/>
                    <a:pt x="75" y="1300"/>
                  </a:cubicBezTo>
                  <a:cubicBezTo>
                    <a:pt x="87" y="1300"/>
                    <a:pt x="99" y="1296"/>
                    <a:pt x="109" y="1288"/>
                  </a:cubicBezTo>
                  <a:lnTo>
                    <a:pt x="1438" y="116"/>
                  </a:lnTo>
                  <a:cubicBezTo>
                    <a:pt x="1448" y="107"/>
                    <a:pt x="1454" y="95"/>
                    <a:pt x="1455" y="81"/>
                  </a:cubicBezTo>
                  <a:cubicBezTo>
                    <a:pt x="1456" y="68"/>
                    <a:pt x="1451" y="55"/>
                    <a:pt x="1442" y="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75" name="Google Shape;775;p45"/>
          <p:cNvGrpSpPr/>
          <p:nvPr/>
        </p:nvGrpSpPr>
        <p:grpSpPr>
          <a:xfrm>
            <a:off x="5288701" y="1206653"/>
            <a:ext cx="473782" cy="307831"/>
            <a:chOff x="5288701" y="1298728"/>
            <a:chExt cx="473782" cy="307831"/>
          </a:xfrm>
        </p:grpSpPr>
        <p:sp>
          <p:nvSpPr>
            <p:cNvPr id="776" name="Google Shape;776;p45"/>
            <p:cNvSpPr/>
            <p:nvPr/>
          </p:nvSpPr>
          <p:spPr>
            <a:xfrm>
              <a:off x="5288701" y="1298728"/>
              <a:ext cx="473782" cy="307831"/>
            </a:xfrm>
            <a:custGeom>
              <a:avLst/>
              <a:gdLst/>
              <a:ahLst/>
              <a:cxnLst/>
              <a:rect l="l" t="t" r="r" b="b"/>
              <a:pathLst>
                <a:path w="1456" h="946" extrusionOk="0">
                  <a:moveTo>
                    <a:pt x="1306" y="323"/>
                  </a:moveTo>
                  <a:cubicBezTo>
                    <a:pt x="1306" y="331"/>
                    <a:pt x="1299" y="338"/>
                    <a:pt x="1291" y="338"/>
                  </a:cubicBezTo>
                  <a:lnTo>
                    <a:pt x="927" y="338"/>
                  </a:lnTo>
                  <a:lnTo>
                    <a:pt x="927" y="279"/>
                  </a:lnTo>
                  <a:lnTo>
                    <a:pt x="1306" y="279"/>
                  </a:lnTo>
                  <a:lnTo>
                    <a:pt x="1306" y="323"/>
                  </a:lnTo>
                  <a:moveTo>
                    <a:pt x="862" y="477"/>
                  </a:moveTo>
                  <a:lnTo>
                    <a:pt x="678" y="477"/>
                  </a:lnTo>
                  <a:cubicBezTo>
                    <a:pt x="678" y="475"/>
                    <a:pt x="677" y="473"/>
                    <a:pt x="677" y="470"/>
                  </a:cubicBezTo>
                  <a:cubicBezTo>
                    <a:pt x="677" y="456"/>
                    <a:pt x="689" y="443"/>
                    <a:pt x="704" y="443"/>
                  </a:cubicBezTo>
                  <a:lnTo>
                    <a:pt x="884" y="443"/>
                  </a:lnTo>
                  <a:lnTo>
                    <a:pt x="884" y="455"/>
                  </a:lnTo>
                  <a:cubicBezTo>
                    <a:pt x="884" y="467"/>
                    <a:pt x="874" y="477"/>
                    <a:pt x="862" y="477"/>
                  </a:cubicBezTo>
                  <a:moveTo>
                    <a:pt x="802" y="576"/>
                  </a:moveTo>
                  <a:cubicBezTo>
                    <a:pt x="802" y="672"/>
                    <a:pt x="724" y="750"/>
                    <a:pt x="628" y="750"/>
                  </a:cubicBezTo>
                  <a:cubicBezTo>
                    <a:pt x="584" y="750"/>
                    <a:pt x="542" y="733"/>
                    <a:pt x="510" y="704"/>
                  </a:cubicBezTo>
                  <a:cubicBezTo>
                    <a:pt x="477" y="674"/>
                    <a:pt x="458" y="633"/>
                    <a:pt x="454" y="589"/>
                  </a:cubicBezTo>
                  <a:lnTo>
                    <a:pt x="450" y="544"/>
                  </a:lnTo>
                  <a:cubicBezTo>
                    <a:pt x="461" y="530"/>
                    <a:pt x="475" y="519"/>
                    <a:pt x="491" y="511"/>
                  </a:cubicBezTo>
                  <a:lnTo>
                    <a:pt x="497" y="586"/>
                  </a:lnTo>
                  <a:cubicBezTo>
                    <a:pt x="502" y="654"/>
                    <a:pt x="560" y="707"/>
                    <a:pt x="628" y="707"/>
                  </a:cubicBezTo>
                  <a:cubicBezTo>
                    <a:pt x="700" y="707"/>
                    <a:pt x="759" y="648"/>
                    <a:pt x="759" y="576"/>
                  </a:cubicBezTo>
                  <a:lnTo>
                    <a:pt x="759" y="520"/>
                  </a:lnTo>
                  <a:lnTo>
                    <a:pt x="802" y="520"/>
                  </a:lnTo>
                  <a:lnTo>
                    <a:pt x="802" y="576"/>
                  </a:lnTo>
                  <a:moveTo>
                    <a:pt x="404" y="437"/>
                  </a:moveTo>
                  <a:lnTo>
                    <a:pt x="404" y="194"/>
                  </a:lnTo>
                  <a:cubicBezTo>
                    <a:pt x="422" y="170"/>
                    <a:pt x="436" y="141"/>
                    <a:pt x="445" y="111"/>
                  </a:cubicBezTo>
                  <a:lnTo>
                    <a:pt x="446" y="108"/>
                  </a:lnTo>
                  <a:lnTo>
                    <a:pt x="520" y="108"/>
                  </a:lnTo>
                  <a:lnTo>
                    <a:pt x="520" y="184"/>
                  </a:lnTo>
                  <a:cubicBezTo>
                    <a:pt x="520" y="196"/>
                    <a:pt x="529" y="205"/>
                    <a:pt x="541" y="205"/>
                  </a:cubicBezTo>
                  <a:cubicBezTo>
                    <a:pt x="553" y="205"/>
                    <a:pt x="562" y="196"/>
                    <a:pt x="562" y="184"/>
                  </a:cubicBezTo>
                  <a:lnTo>
                    <a:pt x="562" y="99"/>
                  </a:lnTo>
                  <a:cubicBezTo>
                    <a:pt x="562" y="87"/>
                    <a:pt x="572" y="78"/>
                    <a:pt x="584" y="78"/>
                  </a:cubicBezTo>
                  <a:lnTo>
                    <a:pt x="635" y="78"/>
                  </a:lnTo>
                  <a:cubicBezTo>
                    <a:pt x="635" y="80"/>
                    <a:pt x="635" y="82"/>
                    <a:pt x="635" y="84"/>
                  </a:cubicBezTo>
                  <a:cubicBezTo>
                    <a:pt x="635" y="103"/>
                    <a:pt x="642" y="120"/>
                    <a:pt x="654" y="133"/>
                  </a:cubicBezTo>
                  <a:cubicBezTo>
                    <a:pt x="642" y="145"/>
                    <a:pt x="635" y="162"/>
                    <a:pt x="635" y="181"/>
                  </a:cubicBezTo>
                  <a:cubicBezTo>
                    <a:pt x="635" y="200"/>
                    <a:pt x="642" y="217"/>
                    <a:pt x="654" y="229"/>
                  </a:cubicBezTo>
                  <a:cubicBezTo>
                    <a:pt x="642" y="242"/>
                    <a:pt x="635" y="259"/>
                    <a:pt x="635" y="277"/>
                  </a:cubicBezTo>
                  <a:cubicBezTo>
                    <a:pt x="635" y="296"/>
                    <a:pt x="642" y="313"/>
                    <a:pt x="654" y="326"/>
                  </a:cubicBezTo>
                  <a:cubicBezTo>
                    <a:pt x="642" y="338"/>
                    <a:pt x="635" y="355"/>
                    <a:pt x="635" y="374"/>
                  </a:cubicBezTo>
                  <a:cubicBezTo>
                    <a:pt x="635" y="393"/>
                    <a:pt x="642" y="410"/>
                    <a:pt x="654" y="422"/>
                  </a:cubicBezTo>
                  <a:cubicBezTo>
                    <a:pt x="642" y="435"/>
                    <a:pt x="635" y="452"/>
                    <a:pt x="635" y="470"/>
                  </a:cubicBezTo>
                  <a:cubicBezTo>
                    <a:pt x="635" y="473"/>
                    <a:pt x="635" y="475"/>
                    <a:pt x="635" y="477"/>
                  </a:cubicBezTo>
                  <a:lnTo>
                    <a:pt x="584" y="477"/>
                  </a:lnTo>
                  <a:cubicBezTo>
                    <a:pt x="572" y="477"/>
                    <a:pt x="562" y="467"/>
                    <a:pt x="562" y="455"/>
                  </a:cubicBezTo>
                  <a:lnTo>
                    <a:pt x="562" y="275"/>
                  </a:lnTo>
                  <a:cubicBezTo>
                    <a:pt x="562" y="263"/>
                    <a:pt x="553" y="253"/>
                    <a:pt x="541" y="253"/>
                  </a:cubicBezTo>
                  <a:cubicBezTo>
                    <a:pt x="529" y="253"/>
                    <a:pt x="520" y="263"/>
                    <a:pt x="520" y="275"/>
                  </a:cubicBezTo>
                  <a:lnTo>
                    <a:pt x="520" y="454"/>
                  </a:lnTo>
                  <a:lnTo>
                    <a:pt x="494" y="464"/>
                  </a:lnTo>
                  <a:cubicBezTo>
                    <a:pt x="478" y="469"/>
                    <a:pt x="463" y="477"/>
                    <a:pt x="450" y="486"/>
                  </a:cubicBezTo>
                  <a:lnTo>
                    <a:pt x="406" y="442"/>
                  </a:lnTo>
                  <a:cubicBezTo>
                    <a:pt x="404" y="441"/>
                    <a:pt x="404" y="439"/>
                    <a:pt x="404" y="437"/>
                  </a:cubicBezTo>
                  <a:moveTo>
                    <a:pt x="318" y="219"/>
                  </a:moveTo>
                  <a:lnTo>
                    <a:pt x="302" y="137"/>
                  </a:lnTo>
                  <a:cubicBezTo>
                    <a:pt x="300" y="127"/>
                    <a:pt x="291" y="119"/>
                    <a:pt x="281" y="119"/>
                  </a:cubicBezTo>
                  <a:lnTo>
                    <a:pt x="200" y="119"/>
                  </a:lnTo>
                  <a:cubicBezTo>
                    <a:pt x="199" y="119"/>
                    <a:pt x="198" y="118"/>
                    <a:pt x="198" y="117"/>
                  </a:cubicBezTo>
                  <a:lnTo>
                    <a:pt x="198" y="90"/>
                  </a:lnTo>
                  <a:cubicBezTo>
                    <a:pt x="198" y="88"/>
                    <a:pt x="199" y="87"/>
                    <a:pt x="200" y="87"/>
                  </a:cubicBezTo>
                  <a:lnTo>
                    <a:pt x="333" y="87"/>
                  </a:lnTo>
                  <a:cubicBezTo>
                    <a:pt x="340" y="87"/>
                    <a:pt x="346" y="91"/>
                    <a:pt x="350" y="96"/>
                  </a:cubicBezTo>
                  <a:lnTo>
                    <a:pt x="386" y="143"/>
                  </a:lnTo>
                  <a:cubicBezTo>
                    <a:pt x="369" y="173"/>
                    <a:pt x="346" y="199"/>
                    <a:pt x="318" y="219"/>
                  </a:cubicBezTo>
                  <a:moveTo>
                    <a:pt x="884" y="99"/>
                  </a:moveTo>
                  <a:lnTo>
                    <a:pt x="884" y="111"/>
                  </a:lnTo>
                  <a:lnTo>
                    <a:pt x="704" y="111"/>
                  </a:lnTo>
                  <a:cubicBezTo>
                    <a:pt x="689" y="111"/>
                    <a:pt x="677" y="99"/>
                    <a:pt x="677" y="84"/>
                  </a:cubicBezTo>
                  <a:cubicBezTo>
                    <a:pt x="677" y="82"/>
                    <a:pt x="678" y="80"/>
                    <a:pt x="678" y="78"/>
                  </a:cubicBezTo>
                  <a:lnTo>
                    <a:pt x="862" y="78"/>
                  </a:lnTo>
                  <a:cubicBezTo>
                    <a:pt x="874" y="78"/>
                    <a:pt x="884" y="87"/>
                    <a:pt x="884" y="99"/>
                  </a:cubicBezTo>
                  <a:moveTo>
                    <a:pt x="704" y="347"/>
                  </a:moveTo>
                  <a:lnTo>
                    <a:pt x="884" y="347"/>
                  </a:lnTo>
                  <a:lnTo>
                    <a:pt x="884" y="401"/>
                  </a:lnTo>
                  <a:lnTo>
                    <a:pt x="704" y="401"/>
                  </a:lnTo>
                  <a:cubicBezTo>
                    <a:pt x="689" y="401"/>
                    <a:pt x="677" y="389"/>
                    <a:pt x="677" y="374"/>
                  </a:cubicBezTo>
                  <a:cubicBezTo>
                    <a:pt x="677" y="359"/>
                    <a:pt x="689" y="347"/>
                    <a:pt x="704" y="347"/>
                  </a:cubicBezTo>
                  <a:moveTo>
                    <a:pt x="704" y="250"/>
                  </a:moveTo>
                  <a:lnTo>
                    <a:pt x="884" y="250"/>
                  </a:lnTo>
                  <a:lnTo>
                    <a:pt x="884" y="304"/>
                  </a:lnTo>
                  <a:lnTo>
                    <a:pt x="704" y="304"/>
                  </a:lnTo>
                  <a:cubicBezTo>
                    <a:pt x="689" y="304"/>
                    <a:pt x="677" y="292"/>
                    <a:pt x="677" y="277"/>
                  </a:cubicBezTo>
                  <a:cubicBezTo>
                    <a:pt x="677" y="263"/>
                    <a:pt x="689" y="250"/>
                    <a:pt x="704" y="250"/>
                  </a:cubicBezTo>
                  <a:moveTo>
                    <a:pt x="704" y="154"/>
                  </a:moveTo>
                  <a:lnTo>
                    <a:pt x="884" y="154"/>
                  </a:lnTo>
                  <a:lnTo>
                    <a:pt x="884" y="208"/>
                  </a:lnTo>
                  <a:lnTo>
                    <a:pt x="704" y="208"/>
                  </a:lnTo>
                  <a:cubicBezTo>
                    <a:pt x="689" y="208"/>
                    <a:pt x="677" y="196"/>
                    <a:pt x="677" y="181"/>
                  </a:cubicBezTo>
                  <a:cubicBezTo>
                    <a:pt x="677" y="166"/>
                    <a:pt x="689" y="154"/>
                    <a:pt x="704" y="154"/>
                  </a:cubicBezTo>
                  <a:moveTo>
                    <a:pt x="533" y="495"/>
                  </a:moveTo>
                  <a:cubicBezTo>
                    <a:pt x="544" y="508"/>
                    <a:pt x="559" y="517"/>
                    <a:pt x="576" y="519"/>
                  </a:cubicBezTo>
                  <a:lnTo>
                    <a:pt x="576" y="566"/>
                  </a:lnTo>
                  <a:cubicBezTo>
                    <a:pt x="576" y="572"/>
                    <a:pt x="579" y="577"/>
                    <a:pt x="583" y="581"/>
                  </a:cubicBezTo>
                  <a:lnTo>
                    <a:pt x="620" y="618"/>
                  </a:lnTo>
                  <a:cubicBezTo>
                    <a:pt x="624" y="623"/>
                    <a:pt x="629" y="625"/>
                    <a:pt x="635" y="625"/>
                  </a:cubicBezTo>
                  <a:cubicBezTo>
                    <a:pt x="640" y="625"/>
                    <a:pt x="646" y="623"/>
                    <a:pt x="650" y="618"/>
                  </a:cubicBezTo>
                  <a:cubicBezTo>
                    <a:pt x="658" y="610"/>
                    <a:pt x="658" y="597"/>
                    <a:pt x="650" y="588"/>
                  </a:cubicBezTo>
                  <a:lnTo>
                    <a:pt x="619" y="557"/>
                  </a:lnTo>
                  <a:lnTo>
                    <a:pt x="619" y="520"/>
                  </a:lnTo>
                  <a:lnTo>
                    <a:pt x="717" y="520"/>
                  </a:lnTo>
                  <a:lnTo>
                    <a:pt x="717" y="576"/>
                  </a:lnTo>
                  <a:cubicBezTo>
                    <a:pt x="717" y="625"/>
                    <a:pt x="677" y="665"/>
                    <a:pt x="628" y="665"/>
                  </a:cubicBezTo>
                  <a:cubicBezTo>
                    <a:pt x="582" y="665"/>
                    <a:pt x="543" y="629"/>
                    <a:pt x="539" y="583"/>
                  </a:cubicBezTo>
                  <a:lnTo>
                    <a:pt x="532" y="495"/>
                  </a:lnTo>
                  <a:lnTo>
                    <a:pt x="533" y="495"/>
                  </a:lnTo>
                  <a:moveTo>
                    <a:pt x="1313" y="43"/>
                  </a:moveTo>
                  <a:lnTo>
                    <a:pt x="1362" y="43"/>
                  </a:lnTo>
                  <a:lnTo>
                    <a:pt x="1362" y="78"/>
                  </a:lnTo>
                  <a:lnTo>
                    <a:pt x="1278" y="78"/>
                  </a:lnTo>
                  <a:lnTo>
                    <a:pt x="1313" y="43"/>
                  </a:lnTo>
                  <a:moveTo>
                    <a:pt x="1421" y="78"/>
                  </a:moveTo>
                  <a:lnTo>
                    <a:pt x="1405" y="78"/>
                  </a:lnTo>
                  <a:lnTo>
                    <a:pt x="1405" y="39"/>
                  </a:lnTo>
                  <a:cubicBezTo>
                    <a:pt x="1405" y="18"/>
                    <a:pt x="1388" y="0"/>
                    <a:pt x="1367" y="0"/>
                  </a:cubicBezTo>
                  <a:lnTo>
                    <a:pt x="1311" y="0"/>
                  </a:lnTo>
                  <a:cubicBezTo>
                    <a:pt x="1301" y="0"/>
                    <a:pt x="1291" y="4"/>
                    <a:pt x="1284" y="12"/>
                  </a:cubicBezTo>
                  <a:lnTo>
                    <a:pt x="1218" y="78"/>
                  </a:lnTo>
                  <a:lnTo>
                    <a:pt x="1218" y="78"/>
                  </a:lnTo>
                  <a:lnTo>
                    <a:pt x="1103" y="78"/>
                  </a:lnTo>
                  <a:cubicBezTo>
                    <a:pt x="1091" y="78"/>
                    <a:pt x="1082" y="88"/>
                    <a:pt x="1082" y="99"/>
                  </a:cubicBezTo>
                  <a:cubicBezTo>
                    <a:pt x="1082" y="111"/>
                    <a:pt x="1091" y="121"/>
                    <a:pt x="1103" y="121"/>
                  </a:cubicBezTo>
                  <a:lnTo>
                    <a:pt x="1414" y="121"/>
                  </a:lnTo>
                  <a:lnTo>
                    <a:pt x="1414" y="236"/>
                  </a:lnTo>
                  <a:lnTo>
                    <a:pt x="927" y="236"/>
                  </a:lnTo>
                  <a:lnTo>
                    <a:pt x="927" y="121"/>
                  </a:lnTo>
                  <a:lnTo>
                    <a:pt x="1012" y="121"/>
                  </a:lnTo>
                  <a:cubicBezTo>
                    <a:pt x="1024" y="121"/>
                    <a:pt x="1033" y="111"/>
                    <a:pt x="1033" y="99"/>
                  </a:cubicBezTo>
                  <a:cubicBezTo>
                    <a:pt x="1033" y="88"/>
                    <a:pt x="1024" y="78"/>
                    <a:pt x="1012" y="78"/>
                  </a:cubicBezTo>
                  <a:lnTo>
                    <a:pt x="923" y="78"/>
                  </a:lnTo>
                  <a:cubicBezTo>
                    <a:pt x="914" y="53"/>
                    <a:pt x="890" y="35"/>
                    <a:pt x="862" y="35"/>
                  </a:cubicBezTo>
                  <a:lnTo>
                    <a:pt x="584" y="35"/>
                  </a:lnTo>
                  <a:cubicBezTo>
                    <a:pt x="561" y="35"/>
                    <a:pt x="540" y="47"/>
                    <a:pt x="529" y="66"/>
                  </a:cubicBezTo>
                  <a:lnTo>
                    <a:pt x="436" y="66"/>
                  </a:lnTo>
                  <a:cubicBezTo>
                    <a:pt x="423" y="66"/>
                    <a:pt x="411" y="75"/>
                    <a:pt x="407" y="88"/>
                  </a:cubicBezTo>
                  <a:lnTo>
                    <a:pt x="404" y="97"/>
                  </a:lnTo>
                  <a:lnTo>
                    <a:pt x="384" y="70"/>
                  </a:lnTo>
                  <a:cubicBezTo>
                    <a:pt x="372" y="54"/>
                    <a:pt x="353" y="45"/>
                    <a:pt x="333" y="45"/>
                  </a:cubicBezTo>
                  <a:lnTo>
                    <a:pt x="200" y="45"/>
                  </a:lnTo>
                  <a:cubicBezTo>
                    <a:pt x="176" y="45"/>
                    <a:pt x="155" y="65"/>
                    <a:pt x="155" y="90"/>
                  </a:cubicBezTo>
                  <a:lnTo>
                    <a:pt x="155" y="117"/>
                  </a:lnTo>
                  <a:cubicBezTo>
                    <a:pt x="155" y="142"/>
                    <a:pt x="176" y="162"/>
                    <a:pt x="200" y="162"/>
                  </a:cubicBezTo>
                  <a:lnTo>
                    <a:pt x="264" y="162"/>
                  </a:lnTo>
                  <a:lnTo>
                    <a:pt x="278" y="240"/>
                  </a:lnTo>
                  <a:cubicBezTo>
                    <a:pt x="274" y="242"/>
                    <a:pt x="270" y="243"/>
                    <a:pt x="266" y="245"/>
                  </a:cubicBezTo>
                  <a:lnTo>
                    <a:pt x="259" y="247"/>
                  </a:lnTo>
                  <a:cubicBezTo>
                    <a:pt x="245" y="252"/>
                    <a:pt x="235" y="266"/>
                    <a:pt x="235" y="281"/>
                  </a:cubicBezTo>
                  <a:lnTo>
                    <a:pt x="235" y="325"/>
                  </a:lnTo>
                  <a:lnTo>
                    <a:pt x="231" y="327"/>
                  </a:lnTo>
                  <a:cubicBezTo>
                    <a:pt x="164" y="364"/>
                    <a:pt x="108" y="418"/>
                    <a:pt x="68" y="482"/>
                  </a:cubicBezTo>
                  <a:cubicBezTo>
                    <a:pt x="62" y="492"/>
                    <a:pt x="65" y="505"/>
                    <a:pt x="75" y="511"/>
                  </a:cubicBezTo>
                  <a:cubicBezTo>
                    <a:pt x="78" y="514"/>
                    <a:pt x="82" y="515"/>
                    <a:pt x="86" y="515"/>
                  </a:cubicBezTo>
                  <a:cubicBezTo>
                    <a:pt x="93" y="515"/>
                    <a:pt x="100" y="511"/>
                    <a:pt x="104" y="505"/>
                  </a:cubicBezTo>
                  <a:cubicBezTo>
                    <a:pt x="141" y="446"/>
                    <a:pt x="192" y="398"/>
                    <a:pt x="251" y="365"/>
                  </a:cubicBezTo>
                  <a:lnTo>
                    <a:pt x="267" y="356"/>
                  </a:lnTo>
                  <a:cubicBezTo>
                    <a:pt x="273" y="352"/>
                    <a:pt x="278" y="345"/>
                    <a:pt x="278" y="338"/>
                  </a:cubicBezTo>
                  <a:lnTo>
                    <a:pt x="278" y="286"/>
                  </a:lnTo>
                  <a:lnTo>
                    <a:pt x="280" y="285"/>
                  </a:lnTo>
                  <a:cubicBezTo>
                    <a:pt x="310" y="275"/>
                    <a:pt x="337" y="259"/>
                    <a:pt x="361" y="239"/>
                  </a:cubicBezTo>
                  <a:lnTo>
                    <a:pt x="361" y="437"/>
                  </a:lnTo>
                  <a:cubicBezTo>
                    <a:pt x="361" y="450"/>
                    <a:pt x="366" y="463"/>
                    <a:pt x="376" y="472"/>
                  </a:cubicBezTo>
                  <a:lnTo>
                    <a:pt x="419" y="515"/>
                  </a:lnTo>
                  <a:cubicBezTo>
                    <a:pt x="393" y="546"/>
                    <a:pt x="377" y="586"/>
                    <a:pt x="377" y="628"/>
                  </a:cubicBezTo>
                  <a:lnTo>
                    <a:pt x="377" y="884"/>
                  </a:lnTo>
                  <a:cubicBezTo>
                    <a:pt x="377" y="894"/>
                    <a:pt x="369" y="903"/>
                    <a:pt x="358" y="903"/>
                  </a:cubicBezTo>
                  <a:lnTo>
                    <a:pt x="62" y="903"/>
                  </a:lnTo>
                  <a:cubicBezTo>
                    <a:pt x="51" y="903"/>
                    <a:pt x="43" y="894"/>
                    <a:pt x="43" y="884"/>
                  </a:cubicBezTo>
                  <a:lnTo>
                    <a:pt x="43" y="719"/>
                  </a:lnTo>
                  <a:cubicBezTo>
                    <a:pt x="43" y="672"/>
                    <a:pt x="51" y="626"/>
                    <a:pt x="67" y="582"/>
                  </a:cubicBezTo>
                  <a:cubicBezTo>
                    <a:pt x="71" y="571"/>
                    <a:pt x="65" y="559"/>
                    <a:pt x="54" y="555"/>
                  </a:cubicBezTo>
                  <a:cubicBezTo>
                    <a:pt x="43" y="551"/>
                    <a:pt x="31" y="557"/>
                    <a:pt x="27" y="568"/>
                  </a:cubicBezTo>
                  <a:cubicBezTo>
                    <a:pt x="9" y="617"/>
                    <a:pt x="0" y="668"/>
                    <a:pt x="0" y="719"/>
                  </a:cubicBezTo>
                  <a:lnTo>
                    <a:pt x="0" y="884"/>
                  </a:lnTo>
                  <a:cubicBezTo>
                    <a:pt x="0" y="918"/>
                    <a:pt x="28" y="946"/>
                    <a:pt x="62" y="946"/>
                  </a:cubicBezTo>
                  <a:lnTo>
                    <a:pt x="358" y="946"/>
                  </a:lnTo>
                  <a:cubicBezTo>
                    <a:pt x="392" y="946"/>
                    <a:pt x="420" y="918"/>
                    <a:pt x="420" y="884"/>
                  </a:cubicBezTo>
                  <a:lnTo>
                    <a:pt x="420" y="637"/>
                  </a:lnTo>
                  <a:cubicBezTo>
                    <a:pt x="431" y="675"/>
                    <a:pt x="452" y="708"/>
                    <a:pt x="481" y="735"/>
                  </a:cubicBezTo>
                  <a:cubicBezTo>
                    <a:pt x="521" y="772"/>
                    <a:pt x="573" y="792"/>
                    <a:pt x="628" y="792"/>
                  </a:cubicBezTo>
                  <a:cubicBezTo>
                    <a:pt x="747" y="792"/>
                    <a:pt x="845" y="695"/>
                    <a:pt x="845" y="576"/>
                  </a:cubicBezTo>
                  <a:lnTo>
                    <a:pt x="845" y="520"/>
                  </a:lnTo>
                  <a:lnTo>
                    <a:pt x="862" y="520"/>
                  </a:lnTo>
                  <a:cubicBezTo>
                    <a:pt x="898" y="520"/>
                    <a:pt x="927" y="491"/>
                    <a:pt x="927" y="455"/>
                  </a:cubicBezTo>
                  <a:lnTo>
                    <a:pt x="927" y="380"/>
                  </a:lnTo>
                  <a:lnTo>
                    <a:pt x="1291" y="380"/>
                  </a:lnTo>
                  <a:cubicBezTo>
                    <a:pt x="1323" y="380"/>
                    <a:pt x="1349" y="355"/>
                    <a:pt x="1349" y="323"/>
                  </a:cubicBezTo>
                  <a:lnTo>
                    <a:pt x="1349" y="279"/>
                  </a:lnTo>
                  <a:lnTo>
                    <a:pt x="1421" y="279"/>
                  </a:lnTo>
                  <a:cubicBezTo>
                    <a:pt x="1440" y="279"/>
                    <a:pt x="1456" y="263"/>
                    <a:pt x="1456" y="243"/>
                  </a:cubicBezTo>
                  <a:lnTo>
                    <a:pt x="1456" y="114"/>
                  </a:lnTo>
                  <a:cubicBezTo>
                    <a:pt x="1456" y="94"/>
                    <a:pt x="1440" y="78"/>
                    <a:pt x="1421" y="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777;p45"/>
            <p:cNvSpPr/>
            <p:nvPr/>
          </p:nvSpPr>
          <p:spPr>
            <a:xfrm>
              <a:off x="5320916" y="1532692"/>
              <a:ext cx="40024" cy="40025"/>
            </a:xfrm>
            <a:custGeom>
              <a:avLst/>
              <a:gdLst/>
              <a:ahLst/>
              <a:cxnLst/>
              <a:rect l="l" t="t" r="r" b="b"/>
              <a:pathLst>
                <a:path w="123" h="123" extrusionOk="0">
                  <a:moveTo>
                    <a:pt x="62" y="81"/>
                  </a:moveTo>
                  <a:cubicBezTo>
                    <a:pt x="51" y="81"/>
                    <a:pt x="43" y="72"/>
                    <a:pt x="43" y="62"/>
                  </a:cubicBezTo>
                  <a:cubicBezTo>
                    <a:pt x="43" y="51"/>
                    <a:pt x="51" y="43"/>
                    <a:pt x="62" y="43"/>
                  </a:cubicBezTo>
                  <a:cubicBezTo>
                    <a:pt x="72" y="43"/>
                    <a:pt x="81" y="51"/>
                    <a:pt x="81" y="62"/>
                  </a:cubicBezTo>
                  <a:cubicBezTo>
                    <a:pt x="81" y="72"/>
                    <a:pt x="72" y="81"/>
                    <a:pt x="62" y="81"/>
                  </a:cubicBezTo>
                  <a:moveTo>
                    <a:pt x="62" y="0"/>
                  </a:moveTo>
                  <a:cubicBezTo>
                    <a:pt x="28" y="0"/>
                    <a:pt x="0" y="28"/>
                    <a:pt x="0" y="62"/>
                  </a:cubicBezTo>
                  <a:cubicBezTo>
                    <a:pt x="0" y="96"/>
                    <a:pt x="28" y="123"/>
                    <a:pt x="62" y="123"/>
                  </a:cubicBezTo>
                  <a:cubicBezTo>
                    <a:pt x="96" y="123"/>
                    <a:pt x="123" y="96"/>
                    <a:pt x="123" y="62"/>
                  </a:cubicBezTo>
                  <a:cubicBezTo>
                    <a:pt x="123" y="28"/>
                    <a:pt x="96" y="0"/>
                    <a:pt x="6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778;p45"/>
            <p:cNvSpPr/>
            <p:nvPr/>
          </p:nvSpPr>
          <p:spPr>
            <a:xfrm>
              <a:off x="5355408" y="1450691"/>
              <a:ext cx="40024" cy="40025"/>
            </a:xfrm>
            <a:custGeom>
              <a:avLst/>
              <a:gdLst/>
              <a:ahLst/>
              <a:cxnLst/>
              <a:rect l="l" t="t" r="r" b="b"/>
              <a:pathLst>
                <a:path w="123" h="123" extrusionOk="0">
                  <a:moveTo>
                    <a:pt x="61" y="43"/>
                  </a:moveTo>
                  <a:cubicBezTo>
                    <a:pt x="72" y="43"/>
                    <a:pt x="80" y="51"/>
                    <a:pt x="80" y="62"/>
                  </a:cubicBezTo>
                  <a:cubicBezTo>
                    <a:pt x="80" y="72"/>
                    <a:pt x="72" y="81"/>
                    <a:pt x="61" y="81"/>
                  </a:cubicBezTo>
                  <a:cubicBezTo>
                    <a:pt x="51" y="81"/>
                    <a:pt x="43" y="72"/>
                    <a:pt x="43" y="62"/>
                  </a:cubicBezTo>
                  <a:cubicBezTo>
                    <a:pt x="43" y="51"/>
                    <a:pt x="51" y="43"/>
                    <a:pt x="61" y="43"/>
                  </a:cubicBezTo>
                  <a:moveTo>
                    <a:pt x="61" y="123"/>
                  </a:moveTo>
                  <a:cubicBezTo>
                    <a:pt x="95" y="123"/>
                    <a:pt x="123" y="96"/>
                    <a:pt x="123" y="62"/>
                  </a:cubicBezTo>
                  <a:cubicBezTo>
                    <a:pt x="123" y="28"/>
                    <a:pt x="95" y="0"/>
                    <a:pt x="61" y="0"/>
                  </a:cubicBezTo>
                  <a:cubicBezTo>
                    <a:pt x="28" y="0"/>
                    <a:pt x="0" y="28"/>
                    <a:pt x="0" y="62"/>
                  </a:cubicBezTo>
                  <a:cubicBezTo>
                    <a:pt x="0" y="96"/>
                    <a:pt x="28" y="123"/>
                    <a:pt x="61"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79" name="Google Shape;779;p45"/>
          <p:cNvGrpSpPr/>
          <p:nvPr/>
        </p:nvGrpSpPr>
        <p:grpSpPr>
          <a:xfrm>
            <a:off x="6006536" y="1123675"/>
            <a:ext cx="309781" cy="473786"/>
            <a:chOff x="6006536" y="1215750"/>
            <a:chExt cx="309781" cy="473786"/>
          </a:xfrm>
        </p:grpSpPr>
        <p:sp>
          <p:nvSpPr>
            <p:cNvPr id="780" name="Google Shape;780;p45"/>
            <p:cNvSpPr/>
            <p:nvPr/>
          </p:nvSpPr>
          <p:spPr>
            <a:xfrm>
              <a:off x="6006536" y="1215750"/>
              <a:ext cx="309781" cy="473786"/>
            </a:xfrm>
            <a:custGeom>
              <a:avLst/>
              <a:gdLst/>
              <a:ahLst/>
              <a:cxnLst/>
              <a:rect l="l" t="t" r="r" b="b"/>
              <a:pathLst>
                <a:path w="952" h="1456" extrusionOk="0">
                  <a:moveTo>
                    <a:pt x="788" y="492"/>
                  </a:moveTo>
                  <a:lnTo>
                    <a:pt x="664" y="492"/>
                  </a:lnTo>
                  <a:lnTo>
                    <a:pt x="664" y="393"/>
                  </a:lnTo>
                  <a:lnTo>
                    <a:pt x="788" y="393"/>
                  </a:lnTo>
                  <a:lnTo>
                    <a:pt x="788" y="492"/>
                  </a:lnTo>
                  <a:moveTo>
                    <a:pt x="726" y="615"/>
                  </a:moveTo>
                  <a:cubicBezTo>
                    <a:pt x="692" y="615"/>
                    <a:pt x="664" y="587"/>
                    <a:pt x="664" y="553"/>
                  </a:cubicBezTo>
                  <a:lnTo>
                    <a:pt x="664" y="535"/>
                  </a:lnTo>
                  <a:lnTo>
                    <a:pt x="788" y="535"/>
                  </a:lnTo>
                  <a:lnTo>
                    <a:pt x="788" y="553"/>
                  </a:lnTo>
                  <a:cubicBezTo>
                    <a:pt x="788" y="587"/>
                    <a:pt x="760" y="615"/>
                    <a:pt x="726" y="615"/>
                  </a:cubicBezTo>
                  <a:moveTo>
                    <a:pt x="559" y="615"/>
                  </a:moveTo>
                  <a:cubicBezTo>
                    <a:pt x="525" y="615"/>
                    <a:pt x="497" y="587"/>
                    <a:pt x="497" y="553"/>
                  </a:cubicBezTo>
                  <a:lnTo>
                    <a:pt x="497" y="535"/>
                  </a:lnTo>
                  <a:lnTo>
                    <a:pt x="621" y="535"/>
                  </a:lnTo>
                  <a:lnTo>
                    <a:pt x="621" y="553"/>
                  </a:lnTo>
                  <a:cubicBezTo>
                    <a:pt x="621" y="587"/>
                    <a:pt x="593" y="615"/>
                    <a:pt x="559" y="615"/>
                  </a:cubicBezTo>
                  <a:moveTo>
                    <a:pt x="393" y="615"/>
                  </a:moveTo>
                  <a:cubicBezTo>
                    <a:pt x="359" y="615"/>
                    <a:pt x="331" y="587"/>
                    <a:pt x="331" y="553"/>
                  </a:cubicBezTo>
                  <a:lnTo>
                    <a:pt x="331" y="535"/>
                  </a:lnTo>
                  <a:lnTo>
                    <a:pt x="455" y="535"/>
                  </a:lnTo>
                  <a:lnTo>
                    <a:pt x="455" y="553"/>
                  </a:lnTo>
                  <a:cubicBezTo>
                    <a:pt x="455" y="587"/>
                    <a:pt x="427" y="615"/>
                    <a:pt x="393" y="615"/>
                  </a:cubicBezTo>
                  <a:moveTo>
                    <a:pt x="227" y="615"/>
                  </a:moveTo>
                  <a:cubicBezTo>
                    <a:pt x="192" y="615"/>
                    <a:pt x="165" y="587"/>
                    <a:pt x="165" y="553"/>
                  </a:cubicBezTo>
                  <a:lnTo>
                    <a:pt x="165" y="535"/>
                  </a:lnTo>
                  <a:lnTo>
                    <a:pt x="288" y="535"/>
                  </a:lnTo>
                  <a:lnTo>
                    <a:pt x="288" y="553"/>
                  </a:lnTo>
                  <a:cubicBezTo>
                    <a:pt x="288" y="587"/>
                    <a:pt x="261" y="615"/>
                    <a:pt x="227" y="615"/>
                  </a:cubicBezTo>
                  <a:moveTo>
                    <a:pt x="288" y="492"/>
                  </a:moveTo>
                  <a:lnTo>
                    <a:pt x="165" y="492"/>
                  </a:lnTo>
                  <a:lnTo>
                    <a:pt x="165" y="393"/>
                  </a:lnTo>
                  <a:lnTo>
                    <a:pt x="288" y="393"/>
                  </a:lnTo>
                  <a:lnTo>
                    <a:pt x="288" y="492"/>
                  </a:lnTo>
                  <a:moveTo>
                    <a:pt x="455" y="492"/>
                  </a:moveTo>
                  <a:lnTo>
                    <a:pt x="331" y="492"/>
                  </a:lnTo>
                  <a:lnTo>
                    <a:pt x="331" y="393"/>
                  </a:lnTo>
                  <a:lnTo>
                    <a:pt x="455" y="393"/>
                  </a:lnTo>
                  <a:lnTo>
                    <a:pt x="455" y="492"/>
                  </a:lnTo>
                  <a:moveTo>
                    <a:pt x="621" y="492"/>
                  </a:moveTo>
                  <a:lnTo>
                    <a:pt x="497" y="492"/>
                  </a:lnTo>
                  <a:lnTo>
                    <a:pt x="497" y="393"/>
                  </a:lnTo>
                  <a:lnTo>
                    <a:pt x="621" y="393"/>
                  </a:lnTo>
                  <a:lnTo>
                    <a:pt x="621" y="492"/>
                  </a:lnTo>
                  <a:moveTo>
                    <a:pt x="258" y="1210"/>
                  </a:moveTo>
                  <a:lnTo>
                    <a:pt x="697" y="1210"/>
                  </a:lnTo>
                  <a:lnTo>
                    <a:pt x="697" y="1280"/>
                  </a:lnTo>
                  <a:lnTo>
                    <a:pt x="258" y="1280"/>
                  </a:lnTo>
                  <a:lnTo>
                    <a:pt x="258" y="1210"/>
                  </a:lnTo>
                  <a:moveTo>
                    <a:pt x="870" y="1328"/>
                  </a:moveTo>
                  <a:lnTo>
                    <a:pt x="870" y="1413"/>
                  </a:lnTo>
                  <a:lnTo>
                    <a:pt x="869" y="1413"/>
                  </a:lnTo>
                  <a:lnTo>
                    <a:pt x="83" y="1413"/>
                  </a:lnTo>
                  <a:lnTo>
                    <a:pt x="83" y="1413"/>
                  </a:lnTo>
                  <a:lnTo>
                    <a:pt x="83" y="1328"/>
                  </a:lnTo>
                  <a:cubicBezTo>
                    <a:pt x="83" y="1325"/>
                    <a:pt x="85" y="1322"/>
                    <a:pt x="88" y="1322"/>
                  </a:cubicBezTo>
                  <a:lnTo>
                    <a:pt x="864" y="1322"/>
                  </a:lnTo>
                  <a:cubicBezTo>
                    <a:pt x="867" y="1322"/>
                    <a:pt x="870" y="1325"/>
                    <a:pt x="870" y="1328"/>
                  </a:cubicBezTo>
                  <a:moveTo>
                    <a:pt x="938" y="155"/>
                  </a:moveTo>
                  <a:cubicBezTo>
                    <a:pt x="947" y="152"/>
                    <a:pt x="952" y="144"/>
                    <a:pt x="952" y="135"/>
                  </a:cubicBezTo>
                  <a:lnTo>
                    <a:pt x="952" y="34"/>
                  </a:lnTo>
                  <a:cubicBezTo>
                    <a:pt x="952" y="15"/>
                    <a:pt x="937" y="0"/>
                    <a:pt x="918" y="0"/>
                  </a:cubicBezTo>
                  <a:lnTo>
                    <a:pt x="845" y="0"/>
                  </a:lnTo>
                  <a:cubicBezTo>
                    <a:pt x="834" y="0"/>
                    <a:pt x="824" y="9"/>
                    <a:pt x="824" y="21"/>
                  </a:cubicBezTo>
                  <a:cubicBezTo>
                    <a:pt x="824" y="33"/>
                    <a:pt x="834" y="42"/>
                    <a:pt x="845" y="42"/>
                  </a:cubicBezTo>
                  <a:lnTo>
                    <a:pt x="910" y="42"/>
                  </a:lnTo>
                  <a:lnTo>
                    <a:pt x="910" y="121"/>
                  </a:lnTo>
                  <a:cubicBezTo>
                    <a:pt x="883" y="136"/>
                    <a:pt x="867" y="165"/>
                    <a:pt x="867" y="196"/>
                  </a:cubicBezTo>
                  <a:cubicBezTo>
                    <a:pt x="867" y="227"/>
                    <a:pt x="883" y="256"/>
                    <a:pt x="910" y="271"/>
                  </a:cubicBezTo>
                  <a:lnTo>
                    <a:pt x="910" y="350"/>
                  </a:lnTo>
                  <a:lnTo>
                    <a:pt x="330" y="350"/>
                  </a:lnTo>
                  <a:cubicBezTo>
                    <a:pt x="326" y="342"/>
                    <a:pt x="319" y="336"/>
                    <a:pt x="310" y="336"/>
                  </a:cubicBezTo>
                  <a:cubicBezTo>
                    <a:pt x="301" y="336"/>
                    <a:pt x="293" y="342"/>
                    <a:pt x="290" y="350"/>
                  </a:cubicBezTo>
                  <a:lnTo>
                    <a:pt x="43" y="350"/>
                  </a:lnTo>
                  <a:lnTo>
                    <a:pt x="43" y="273"/>
                  </a:lnTo>
                  <a:cubicBezTo>
                    <a:pt x="71" y="258"/>
                    <a:pt x="89" y="229"/>
                    <a:pt x="89" y="196"/>
                  </a:cubicBezTo>
                  <a:cubicBezTo>
                    <a:pt x="89" y="163"/>
                    <a:pt x="71" y="134"/>
                    <a:pt x="43" y="120"/>
                  </a:cubicBezTo>
                  <a:lnTo>
                    <a:pt x="43" y="42"/>
                  </a:lnTo>
                  <a:lnTo>
                    <a:pt x="290" y="42"/>
                  </a:lnTo>
                  <a:cubicBezTo>
                    <a:pt x="293" y="50"/>
                    <a:pt x="301" y="56"/>
                    <a:pt x="310" y="56"/>
                  </a:cubicBezTo>
                  <a:cubicBezTo>
                    <a:pt x="319" y="56"/>
                    <a:pt x="326" y="50"/>
                    <a:pt x="330" y="42"/>
                  </a:cubicBezTo>
                  <a:lnTo>
                    <a:pt x="754" y="42"/>
                  </a:lnTo>
                  <a:cubicBezTo>
                    <a:pt x="766" y="42"/>
                    <a:pt x="776" y="33"/>
                    <a:pt x="776" y="21"/>
                  </a:cubicBezTo>
                  <a:cubicBezTo>
                    <a:pt x="776" y="9"/>
                    <a:pt x="766" y="0"/>
                    <a:pt x="754" y="0"/>
                  </a:cubicBezTo>
                  <a:lnTo>
                    <a:pt x="35" y="0"/>
                  </a:lnTo>
                  <a:cubicBezTo>
                    <a:pt x="16" y="0"/>
                    <a:pt x="0" y="15"/>
                    <a:pt x="0" y="34"/>
                  </a:cubicBezTo>
                  <a:lnTo>
                    <a:pt x="0" y="134"/>
                  </a:lnTo>
                  <a:cubicBezTo>
                    <a:pt x="0" y="143"/>
                    <a:pt x="6" y="151"/>
                    <a:pt x="15" y="154"/>
                  </a:cubicBezTo>
                  <a:cubicBezTo>
                    <a:pt x="34" y="160"/>
                    <a:pt x="46" y="177"/>
                    <a:pt x="46" y="196"/>
                  </a:cubicBezTo>
                  <a:cubicBezTo>
                    <a:pt x="46" y="216"/>
                    <a:pt x="34" y="233"/>
                    <a:pt x="15" y="238"/>
                  </a:cubicBezTo>
                  <a:cubicBezTo>
                    <a:pt x="6" y="241"/>
                    <a:pt x="0" y="249"/>
                    <a:pt x="0" y="259"/>
                  </a:cubicBezTo>
                  <a:lnTo>
                    <a:pt x="0" y="358"/>
                  </a:lnTo>
                  <a:cubicBezTo>
                    <a:pt x="0" y="377"/>
                    <a:pt x="16" y="393"/>
                    <a:pt x="35" y="393"/>
                  </a:cubicBezTo>
                  <a:lnTo>
                    <a:pt x="122" y="393"/>
                  </a:lnTo>
                  <a:lnTo>
                    <a:pt x="122" y="553"/>
                  </a:lnTo>
                  <a:cubicBezTo>
                    <a:pt x="122" y="566"/>
                    <a:pt x="124" y="578"/>
                    <a:pt x="129" y="589"/>
                  </a:cubicBezTo>
                  <a:lnTo>
                    <a:pt x="129" y="1280"/>
                  </a:lnTo>
                  <a:lnTo>
                    <a:pt x="88" y="1280"/>
                  </a:lnTo>
                  <a:cubicBezTo>
                    <a:pt x="62" y="1280"/>
                    <a:pt x="40" y="1301"/>
                    <a:pt x="40" y="1328"/>
                  </a:cubicBezTo>
                  <a:lnTo>
                    <a:pt x="40" y="1413"/>
                  </a:lnTo>
                  <a:cubicBezTo>
                    <a:pt x="40" y="1437"/>
                    <a:pt x="60" y="1456"/>
                    <a:pt x="83" y="1456"/>
                  </a:cubicBezTo>
                  <a:lnTo>
                    <a:pt x="869" y="1456"/>
                  </a:lnTo>
                  <a:cubicBezTo>
                    <a:pt x="893" y="1456"/>
                    <a:pt x="912" y="1437"/>
                    <a:pt x="912" y="1413"/>
                  </a:cubicBezTo>
                  <a:lnTo>
                    <a:pt x="912" y="1328"/>
                  </a:lnTo>
                  <a:cubicBezTo>
                    <a:pt x="912" y="1301"/>
                    <a:pt x="891" y="1280"/>
                    <a:pt x="864" y="1280"/>
                  </a:cubicBezTo>
                  <a:lnTo>
                    <a:pt x="827" y="1280"/>
                  </a:lnTo>
                  <a:lnTo>
                    <a:pt x="827" y="827"/>
                  </a:lnTo>
                  <a:cubicBezTo>
                    <a:pt x="827" y="815"/>
                    <a:pt x="817" y="806"/>
                    <a:pt x="805" y="806"/>
                  </a:cubicBezTo>
                  <a:cubicBezTo>
                    <a:pt x="793" y="806"/>
                    <a:pt x="784" y="815"/>
                    <a:pt x="784" y="827"/>
                  </a:cubicBezTo>
                  <a:lnTo>
                    <a:pt x="784" y="1280"/>
                  </a:lnTo>
                  <a:lnTo>
                    <a:pt x="740" y="1280"/>
                  </a:lnTo>
                  <a:lnTo>
                    <a:pt x="740" y="1210"/>
                  </a:lnTo>
                  <a:cubicBezTo>
                    <a:pt x="740" y="1186"/>
                    <a:pt x="721" y="1167"/>
                    <a:pt x="697" y="1167"/>
                  </a:cubicBezTo>
                  <a:lnTo>
                    <a:pt x="258" y="1167"/>
                  </a:lnTo>
                  <a:cubicBezTo>
                    <a:pt x="234" y="1167"/>
                    <a:pt x="215" y="1186"/>
                    <a:pt x="215" y="1210"/>
                  </a:cubicBezTo>
                  <a:lnTo>
                    <a:pt x="215" y="1280"/>
                  </a:lnTo>
                  <a:lnTo>
                    <a:pt x="171" y="1280"/>
                  </a:lnTo>
                  <a:lnTo>
                    <a:pt x="171" y="641"/>
                  </a:lnTo>
                  <a:cubicBezTo>
                    <a:pt x="187" y="651"/>
                    <a:pt x="206" y="657"/>
                    <a:pt x="227" y="657"/>
                  </a:cubicBezTo>
                  <a:cubicBezTo>
                    <a:pt x="260" y="657"/>
                    <a:pt x="291" y="641"/>
                    <a:pt x="310" y="616"/>
                  </a:cubicBezTo>
                  <a:cubicBezTo>
                    <a:pt x="329" y="641"/>
                    <a:pt x="359" y="657"/>
                    <a:pt x="393" y="657"/>
                  </a:cubicBezTo>
                  <a:cubicBezTo>
                    <a:pt x="427" y="657"/>
                    <a:pt x="457" y="641"/>
                    <a:pt x="476" y="616"/>
                  </a:cubicBezTo>
                  <a:cubicBezTo>
                    <a:pt x="495" y="641"/>
                    <a:pt x="525" y="657"/>
                    <a:pt x="559" y="657"/>
                  </a:cubicBezTo>
                  <a:cubicBezTo>
                    <a:pt x="593" y="657"/>
                    <a:pt x="623" y="641"/>
                    <a:pt x="643" y="616"/>
                  </a:cubicBezTo>
                  <a:cubicBezTo>
                    <a:pt x="662" y="641"/>
                    <a:pt x="692" y="657"/>
                    <a:pt x="726" y="657"/>
                  </a:cubicBezTo>
                  <a:cubicBezTo>
                    <a:pt x="747" y="657"/>
                    <a:pt x="767" y="651"/>
                    <a:pt x="784" y="640"/>
                  </a:cubicBezTo>
                  <a:lnTo>
                    <a:pt x="784" y="736"/>
                  </a:lnTo>
                  <a:cubicBezTo>
                    <a:pt x="784" y="748"/>
                    <a:pt x="793" y="757"/>
                    <a:pt x="805" y="757"/>
                  </a:cubicBezTo>
                  <a:cubicBezTo>
                    <a:pt x="817" y="757"/>
                    <a:pt x="827" y="748"/>
                    <a:pt x="827" y="736"/>
                  </a:cubicBezTo>
                  <a:lnTo>
                    <a:pt x="827" y="581"/>
                  </a:lnTo>
                  <a:cubicBezTo>
                    <a:pt x="829" y="572"/>
                    <a:pt x="830" y="562"/>
                    <a:pt x="830" y="553"/>
                  </a:cubicBezTo>
                  <a:lnTo>
                    <a:pt x="830" y="393"/>
                  </a:lnTo>
                  <a:lnTo>
                    <a:pt x="918" y="393"/>
                  </a:lnTo>
                  <a:cubicBezTo>
                    <a:pt x="937" y="393"/>
                    <a:pt x="952" y="377"/>
                    <a:pt x="952" y="358"/>
                  </a:cubicBezTo>
                  <a:lnTo>
                    <a:pt x="952" y="258"/>
                  </a:lnTo>
                  <a:cubicBezTo>
                    <a:pt x="952" y="249"/>
                    <a:pt x="947" y="241"/>
                    <a:pt x="938" y="238"/>
                  </a:cubicBezTo>
                  <a:cubicBezTo>
                    <a:pt x="921" y="231"/>
                    <a:pt x="909" y="215"/>
                    <a:pt x="909" y="196"/>
                  </a:cubicBezTo>
                  <a:cubicBezTo>
                    <a:pt x="909" y="178"/>
                    <a:pt x="921" y="161"/>
                    <a:pt x="938" y="1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1" name="Google Shape;781;p45"/>
            <p:cNvSpPr/>
            <p:nvPr/>
          </p:nvSpPr>
          <p:spPr>
            <a:xfrm>
              <a:off x="6100251" y="1270092"/>
              <a:ext cx="13992" cy="18873"/>
            </a:xfrm>
            <a:custGeom>
              <a:avLst/>
              <a:gdLst/>
              <a:ahLst/>
              <a:cxnLst/>
              <a:rect l="l" t="t" r="r" b="b"/>
              <a:pathLst>
                <a:path w="43" h="58" extrusionOk="0">
                  <a:moveTo>
                    <a:pt x="43" y="21"/>
                  </a:moveTo>
                  <a:cubicBezTo>
                    <a:pt x="43" y="10"/>
                    <a:pt x="34" y="0"/>
                    <a:pt x="22" y="0"/>
                  </a:cubicBezTo>
                  <a:cubicBezTo>
                    <a:pt x="10" y="0"/>
                    <a:pt x="0" y="10"/>
                    <a:pt x="0" y="21"/>
                  </a:cubicBezTo>
                  <a:lnTo>
                    <a:pt x="0" y="37"/>
                  </a:lnTo>
                  <a:cubicBezTo>
                    <a:pt x="0" y="49"/>
                    <a:pt x="10" y="58"/>
                    <a:pt x="22" y="58"/>
                  </a:cubicBezTo>
                  <a:cubicBezTo>
                    <a:pt x="34" y="58"/>
                    <a:pt x="43" y="49"/>
                    <a:pt x="43" y="37"/>
                  </a:cubicBezTo>
                  <a:lnTo>
                    <a:pt x="43" y="2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2" name="Google Shape;782;p45"/>
            <p:cNvSpPr/>
            <p:nvPr/>
          </p:nvSpPr>
          <p:spPr>
            <a:xfrm>
              <a:off x="6100251" y="1242758"/>
              <a:ext cx="13992" cy="18548"/>
            </a:xfrm>
            <a:custGeom>
              <a:avLst/>
              <a:gdLst/>
              <a:ahLst/>
              <a:cxnLst/>
              <a:rect l="l" t="t" r="r" b="b"/>
              <a:pathLst>
                <a:path w="43" h="57" extrusionOk="0">
                  <a:moveTo>
                    <a:pt x="43" y="22"/>
                  </a:moveTo>
                  <a:cubicBezTo>
                    <a:pt x="43" y="10"/>
                    <a:pt x="34" y="0"/>
                    <a:pt x="22" y="0"/>
                  </a:cubicBezTo>
                  <a:cubicBezTo>
                    <a:pt x="10" y="0"/>
                    <a:pt x="0" y="10"/>
                    <a:pt x="0" y="22"/>
                  </a:cubicBezTo>
                  <a:lnTo>
                    <a:pt x="0" y="35"/>
                  </a:lnTo>
                  <a:cubicBezTo>
                    <a:pt x="0" y="47"/>
                    <a:pt x="10" y="57"/>
                    <a:pt x="22" y="57"/>
                  </a:cubicBezTo>
                  <a:cubicBezTo>
                    <a:pt x="34" y="57"/>
                    <a:pt x="43" y="47"/>
                    <a:pt x="43" y="35"/>
                  </a:cubicBezTo>
                  <a:lnTo>
                    <a:pt x="43" y="2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3" name="Google Shape;783;p45"/>
            <p:cNvSpPr/>
            <p:nvPr/>
          </p:nvSpPr>
          <p:spPr>
            <a:xfrm>
              <a:off x="6100251" y="1298077"/>
              <a:ext cx="13992" cy="18223"/>
            </a:xfrm>
            <a:custGeom>
              <a:avLst/>
              <a:gdLst/>
              <a:ahLst/>
              <a:cxnLst/>
              <a:rect l="l" t="t" r="r" b="b"/>
              <a:pathLst>
                <a:path w="43" h="56" extrusionOk="0">
                  <a:moveTo>
                    <a:pt x="22" y="0"/>
                  </a:moveTo>
                  <a:cubicBezTo>
                    <a:pt x="10" y="0"/>
                    <a:pt x="0" y="9"/>
                    <a:pt x="0" y="21"/>
                  </a:cubicBezTo>
                  <a:lnTo>
                    <a:pt x="0" y="35"/>
                  </a:lnTo>
                  <a:cubicBezTo>
                    <a:pt x="0" y="46"/>
                    <a:pt x="10" y="56"/>
                    <a:pt x="22" y="56"/>
                  </a:cubicBezTo>
                  <a:cubicBezTo>
                    <a:pt x="34" y="56"/>
                    <a:pt x="43" y="46"/>
                    <a:pt x="43" y="35"/>
                  </a:cubicBezTo>
                  <a:lnTo>
                    <a:pt x="43" y="21"/>
                  </a:lnTo>
                  <a:cubicBezTo>
                    <a:pt x="43" y="9"/>
                    <a:pt x="34"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45"/>
            <p:cNvSpPr/>
            <p:nvPr/>
          </p:nvSpPr>
          <p:spPr>
            <a:xfrm>
              <a:off x="6130839" y="1239830"/>
              <a:ext cx="142851" cy="79398"/>
            </a:xfrm>
            <a:custGeom>
              <a:avLst/>
              <a:gdLst/>
              <a:ahLst/>
              <a:cxnLst/>
              <a:rect l="l" t="t" r="r" b="b"/>
              <a:pathLst>
                <a:path w="439" h="244" extrusionOk="0">
                  <a:moveTo>
                    <a:pt x="43" y="43"/>
                  </a:moveTo>
                  <a:lnTo>
                    <a:pt x="397" y="43"/>
                  </a:lnTo>
                  <a:lnTo>
                    <a:pt x="397" y="201"/>
                  </a:lnTo>
                  <a:lnTo>
                    <a:pt x="43" y="201"/>
                  </a:lnTo>
                  <a:lnTo>
                    <a:pt x="43" y="43"/>
                  </a:lnTo>
                  <a:moveTo>
                    <a:pt x="0" y="37"/>
                  </a:moveTo>
                  <a:lnTo>
                    <a:pt x="0" y="208"/>
                  </a:lnTo>
                  <a:cubicBezTo>
                    <a:pt x="0" y="228"/>
                    <a:pt x="16" y="244"/>
                    <a:pt x="36" y="244"/>
                  </a:cubicBezTo>
                  <a:lnTo>
                    <a:pt x="403" y="244"/>
                  </a:lnTo>
                  <a:cubicBezTo>
                    <a:pt x="423" y="244"/>
                    <a:pt x="439" y="228"/>
                    <a:pt x="439" y="208"/>
                  </a:cubicBezTo>
                  <a:lnTo>
                    <a:pt x="439" y="37"/>
                  </a:lnTo>
                  <a:cubicBezTo>
                    <a:pt x="439" y="17"/>
                    <a:pt x="423" y="0"/>
                    <a:pt x="403" y="0"/>
                  </a:cubicBezTo>
                  <a:lnTo>
                    <a:pt x="36" y="0"/>
                  </a:lnTo>
                  <a:cubicBezTo>
                    <a:pt x="16" y="0"/>
                    <a:pt x="0" y="17"/>
                    <a:pt x="0" y="37"/>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5" name="Google Shape;785;p45"/>
            <p:cNvSpPr/>
            <p:nvPr/>
          </p:nvSpPr>
          <p:spPr>
            <a:xfrm>
              <a:off x="6078449" y="1440278"/>
              <a:ext cx="165954" cy="124304"/>
            </a:xfrm>
            <a:custGeom>
              <a:avLst/>
              <a:gdLst/>
              <a:ahLst/>
              <a:cxnLst/>
              <a:rect l="l" t="t" r="r" b="b"/>
              <a:pathLst>
                <a:path w="510" h="382" extrusionOk="0">
                  <a:moveTo>
                    <a:pt x="129" y="262"/>
                  </a:moveTo>
                  <a:cubicBezTo>
                    <a:pt x="129" y="192"/>
                    <a:pt x="186" y="134"/>
                    <a:pt x="257" y="134"/>
                  </a:cubicBezTo>
                  <a:cubicBezTo>
                    <a:pt x="327" y="134"/>
                    <a:pt x="384" y="192"/>
                    <a:pt x="384" y="262"/>
                  </a:cubicBezTo>
                  <a:lnTo>
                    <a:pt x="384" y="339"/>
                  </a:lnTo>
                  <a:lnTo>
                    <a:pt x="129" y="339"/>
                  </a:lnTo>
                  <a:lnTo>
                    <a:pt x="129" y="262"/>
                  </a:lnTo>
                  <a:moveTo>
                    <a:pt x="22" y="188"/>
                  </a:moveTo>
                  <a:cubicBezTo>
                    <a:pt x="10" y="188"/>
                    <a:pt x="0" y="198"/>
                    <a:pt x="0" y="210"/>
                  </a:cubicBezTo>
                  <a:lnTo>
                    <a:pt x="0" y="347"/>
                  </a:lnTo>
                  <a:cubicBezTo>
                    <a:pt x="0" y="366"/>
                    <a:pt x="16" y="382"/>
                    <a:pt x="35" y="382"/>
                  </a:cubicBezTo>
                  <a:lnTo>
                    <a:pt x="475" y="382"/>
                  </a:lnTo>
                  <a:cubicBezTo>
                    <a:pt x="494" y="382"/>
                    <a:pt x="510" y="366"/>
                    <a:pt x="510" y="347"/>
                  </a:cubicBezTo>
                  <a:lnTo>
                    <a:pt x="510" y="35"/>
                  </a:lnTo>
                  <a:cubicBezTo>
                    <a:pt x="510" y="15"/>
                    <a:pt x="494" y="0"/>
                    <a:pt x="475" y="0"/>
                  </a:cubicBezTo>
                  <a:lnTo>
                    <a:pt x="35" y="0"/>
                  </a:lnTo>
                  <a:cubicBezTo>
                    <a:pt x="16" y="0"/>
                    <a:pt x="0" y="15"/>
                    <a:pt x="0" y="35"/>
                  </a:cubicBezTo>
                  <a:lnTo>
                    <a:pt x="0" y="119"/>
                  </a:lnTo>
                  <a:cubicBezTo>
                    <a:pt x="0" y="131"/>
                    <a:pt x="10" y="140"/>
                    <a:pt x="22" y="140"/>
                  </a:cubicBezTo>
                  <a:cubicBezTo>
                    <a:pt x="33" y="140"/>
                    <a:pt x="43" y="131"/>
                    <a:pt x="43" y="119"/>
                  </a:cubicBezTo>
                  <a:lnTo>
                    <a:pt x="43" y="42"/>
                  </a:lnTo>
                  <a:lnTo>
                    <a:pt x="467" y="42"/>
                  </a:lnTo>
                  <a:lnTo>
                    <a:pt x="467" y="339"/>
                  </a:lnTo>
                  <a:lnTo>
                    <a:pt x="427" y="339"/>
                  </a:lnTo>
                  <a:lnTo>
                    <a:pt x="427" y="262"/>
                  </a:lnTo>
                  <a:cubicBezTo>
                    <a:pt x="427" y="168"/>
                    <a:pt x="350" y="92"/>
                    <a:pt x="257" y="92"/>
                  </a:cubicBezTo>
                  <a:cubicBezTo>
                    <a:pt x="163" y="92"/>
                    <a:pt x="86" y="168"/>
                    <a:pt x="86" y="262"/>
                  </a:cubicBezTo>
                  <a:lnTo>
                    <a:pt x="86" y="339"/>
                  </a:lnTo>
                  <a:lnTo>
                    <a:pt x="43" y="339"/>
                  </a:lnTo>
                  <a:lnTo>
                    <a:pt x="43" y="210"/>
                  </a:lnTo>
                  <a:cubicBezTo>
                    <a:pt x="43" y="198"/>
                    <a:pt x="33" y="188"/>
                    <a:pt x="22" y="1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86" name="Google Shape;786;p45"/>
          <p:cNvGrpSpPr/>
          <p:nvPr/>
        </p:nvGrpSpPr>
        <p:grpSpPr>
          <a:xfrm>
            <a:off x="6562646" y="1123675"/>
            <a:ext cx="469227" cy="473786"/>
            <a:chOff x="6562646" y="1215750"/>
            <a:chExt cx="469227" cy="473786"/>
          </a:xfrm>
        </p:grpSpPr>
        <p:sp>
          <p:nvSpPr>
            <p:cNvPr id="787" name="Google Shape;787;p45"/>
            <p:cNvSpPr/>
            <p:nvPr/>
          </p:nvSpPr>
          <p:spPr>
            <a:xfrm>
              <a:off x="6791078" y="1394396"/>
              <a:ext cx="13667" cy="17897"/>
            </a:xfrm>
            <a:custGeom>
              <a:avLst/>
              <a:gdLst/>
              <a:ahLst/>
              <a:cxnLst/>
              <a:rect l="l" t="t" r="r" b="b"/>
              <a:pathLst>
                <a:path w="42" h="55" extrusionOk="0">
                  <a:moveTo>
                    <a:pt x="21" y="0"/>
                  </a:moveTo>
                  <a:cubicBezTo>
                    <a:pt x="9" y="0"/>
                    <a:pt x="0" y="10"/>
                    <a:pt x="0" y="22"/>
                  </a:cubicBezTo>
                  <a:lnTo>
                    <a:pt x="0" y="34"/>
                  </a:lnTo>
                  <a:cubicBezTo>
                    <a:pt x="0" y="45"/>
                    <a:pt x="9" y="55"/>
                    <a:pt x="21" y="55"/>
                  </a:cubicBezTo>
                  <a:cubicBezTo>
                    <a:pt x="33" y="55"/>
                    <a:pt x="42" y="45"/>
                    <a:pt x="42" y="34"/>
                  </a:cubicBezTo>
                  <a:lnTo>
                    <a:pt x="42" y="22"/>
                  </a:lnTo>
                  <a:cubicBezTo>
                    <a:pt x="42" y="10"/>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8" name="Google Shape;788;p45"/>
            <p:cNvSpPr/>
            <p:nvPr/>
          </p:nvSpPr>
          <p:spPr>
            <a:xfrm>
              <a:off x="6562646" y="1215750"/>
              <a:ext cx="469227" cy="473786"/>
            </a:xfrm>
            <a:custGeom>
              <a:avLst/>
              <a:gdLst/>
              <a:ahLst/>
              <a:cxnLst/>
              <a:rect l="l" t="t" r="r" b="b"/>
              <a:pathLst>
                <a:path w="1442" h="1456" extrusionOk="0">
                  <a:moveTo>
                    <a:pt x="266" y="1221"/>
                  </a:moveTo>
                  <a:cubicBezTo>
                    <a:pt x="274" y="1211"/>
                    <a:pt x="285" y="1203"/>
                    <a:pt x="296" y="1197"/>
                  </a:cubicBezTo>
                  <a:lnTo>
                    <a:pt x="645" y="1031"/>
                  </a:lnTo>
                  <a:cubicBezTo>
                    <a:pt x="647" y="1029"/>
                    <a:pt x="650" y="1029"/>
                    <a:pt x="652" y="1029"/>
                  </a:cubicBezTo>
                  <a:lnTo>
                    <a:pt x="667" y="1029"/>
                  </a:lnTo>
                  <a:lnTo>
                    <a:pt x="423" y="1218"/>
                  </a:lnTo>
                  <a:cubicBezTo>
                    <a:pt x="414" y="1225"/>
                    <a:pt x="407" y="1234"/>
                    <a:pt x="403" y="1244"/>
                  </a:cubicBezTo>
                  <a:lnTo>
                    <a:pt x="332" y="1413"/>
                  </a:lnTo>
                  <a:lnTo>
                    <a:pt x="114" y="1413"/>
                  </a:lnTo>
                  <a:lnTo>
                    <a:pt x="266" y="1221"/>
                  </a:lnTo>
                  <a:moveTo>
                    <a:pt x="723" y="685"/>
                  </a:moveTo>
                  <a:lnTo>
                    <a:pt x="618" y="588"/>
                  </a:lnTo>
                  <a:lnTo>
                    <a:pt x="618" y="518"/>
                  </a:lnTo>
                  <a:lnTo>
                    <a:pt x="828" y="518"/>
                  </a:lnTo>
                  <a:lnTo>
                    <a:pt x="828" y="588"/>
                  </a:lnTo>
                  <a:lnTo>
                    <a:pt x="723" y="685"/>
                  </a:lnTo>
                  <a:moveTo>
                    <a:pt x="689" y="352"/>
                  </a:moveTo>
                  <a:lnTo>
                    <a:pt x="755" y="352"/>
                  </a:lnTo>
                  <a:lnTo>
                    <a:pt x="755" y="391"/>
                  </a:lnTo>
                  <a:lnTo>
                    <a:pt x="689" y="391"/>
                  </a:lnTo>
                  <a:lnTo>
                    <a:pt x="689" y="352"/>
                  </a:lnTo>
                  <a:moveTo>
                    <a:pt x="722" y="220"/>
                  </a:moveTo>
                  <a:cubicBezTo>
                    <a:pt x="733" y="220"/>
                    <a:pt x="744" y="219"/>
                    <a:pt x="755" y="216"/>
                  </a:cubicBezTo>
                  <a:lnTo>
                    <a:pt x="755" y="309"/>
                  </a:lnTo>
                  <a:lnTo>
                    <a:pt x="689" y="309"/>
                  </a:lnTo>
                  <a:lnTo>
                    <a:pt x="689" y="216"/>
                  </a:lnTo>
                  <a:cubicBezTo>
                    <a:pt x="700" y="219"/>
                    <a:pt x="711" y="220"/>
                    <a:pt x="722" y="220"/>
                  </a:cubicBezTo>
                  <a:moveTo>
                    <a:pt x="722" y="42"/>
                  </a:moveTo>
                  <a:cubicBezTo>
                    <a:pt x="769" y="42"/>
                    <a:pt x="807" y="73"/>
                    <a:pt x="807" y="110"/>
                  </a:cubicBezTo>
                  <a:cubicBezTo>
                    <a:pt x="807" y="147"/>
                    <a:pt x="769" y="177"/>
                    <a:pt x="722" y="177"/>
                  </a:cubicBezTo>
                  <a:cubicBezTo>
                    <a:pt x="675" y="177"/>
                    <a:pt x="637" y="147"/>
                    <a:pt x="637" y="110"/>
                  </a:cubicBezTo>
                  <a:cubicBezTo>
                    <a:pt x="637" y="73"/>
                    <a:pt x="675" y="42"/>
                    <a:pt x="722" y="42"/>
                  </a:cubicBezTo>
                  <a:moveTo>
                    <a:pt x="1421" y="1413"/>
                  </a:moveTo>
                  <a:lnTo>
                    <a:pt x="1387" y="1413"/>
                  </a:lnTo>
                  <a:lnTo>
                    <a:pt x="1213" y="1194"/>
                  </a:lnTo>
                  <a:cubicBezTo>
                    <a:pt x="1201" y="1179"/>
                    <a:pt x="1186" y="1167"/>
                    <a:pt x="1168" y="1159"/>
                  </a:cubicBezTo>
                  <a:lnTo>
                    <a:pt x="1038" y="1096"/>
                  </a:lnTo>
                  <a:cubicBezTo>
                    <a:pt x="1027" y="1091"/>
                    <a:pt x="1015" y="1096"/>
                    <a:pt x="1010" y="1106"/>
                  </a:cubicBezTo>
                  <a:cubicBezTo>
                    <a:pt x="1004" y="1117"/>
                    <a:pt x="1009" y="1130"/>
                    <a:pt x="1020" y="1135"/>
                  </a:cubicBezTo>
                  <a:lnTo>
                    <a:pt x="1150" y="1197"/>
                  </a:lnTo>
                  <a:cubicBezTo>
                    <a:pt x="1161" y="1203"/>
                    <a:pt x="1172" y="1211"/>
                    <a:pt x="1180" y="1221"/>
                  </a:cubicBezTo>
                  <a:lnTo>
                    <a:pt x="1333" y="1413"/>
                  </a:lnTo>
                  <a:lnTo>
                    <a:pt x="378" y="1413"/>
                  </a:lnTo>
                  <a:lnTo>
                    <a:pt x="442" y="1261"/>
                  </a:lnTo>
                  <a:cubicBezTo>
                    <a:pt x="443" y="1257"/>
                    <a:pt x="446" y="1254"/>
                    <a:pt x="449" y="1252"/>
                  </a:cubicBezTo>
                  <a:lnTo>
                    <a:pt x="736" y="1029"/>
                  </a:lnTo>
                  <a:lnTo>
                    <a:pt x="794" y="1029"/>
                  </a:lnTo>
                  <a:cubicBezTo>
                    <a:pt x="796" y="1029"/>
                    <a:pt x="799" y="1029"/>
                    <a:pt x="801" y="1031"/>
                  </a:cubicBezTo>
                  <a:lnTo>
                    <a:pt x="937" y="1096"/>
                  </a:lnTo>
                  <a:cubicBezTo>
                    <a:pt x="948" y="1101"/>
                    <a:pt x="961" y="1096"/>
                    <a:pt x="966" y="1086"/>
                  </a:cubicBezTo>
                  <a:cubicBezTo>
                    <a:pt x="971" y="1075"/>
                    <a:pt x="966" y="1062"/>
                    <a:pt x="956" y="1057"/>
                  </a:cubicBezTo>
                  <a:lnTo>
                    <a:pt x="878" y="1020"/>
                  </a:lnTo>
                  <a:lnTo>
                    <a:pt x="858" y="618"/>
                  </a:lnTo>
                  <a:lnTo>
                    <a:pt x="858" y="618"/>
                  </a:lnTo>
                  <a:cubicBezTo>
                    <a:pt x="866" y="610"/>
                    <a:pt x="870" y="600"/>
                    <a:pt x="870" y="590"/>
                  </a:cubicBezTo>
                  <a:lnTo>
                    <a:pt x="870" y="518"/>
                  </a:lnTo>
                  <a:lnTo>
                    <a:pt x="915" y="518"/>
                  </a:lnTo>
                  <a:cubicBezTo>
                    <a:pt x="929" y="550"/>
                    <a:pt x="961" y="571"/>
                    <a:pt x="997" y="571"/>
                  </a:cubicBezTo>
                  <a:cubicBezTo>
                    <a:pt x="1000" y="571"/>
                    <a:pt x="1004" y="571"/>
                    <a:pt x="1008" y="571"/>
                  </a:cubicBezTo>
                  <a:cubicBezTo>
                    <a:pt x="1050" y="566"/>
                    <a:pt x="1084" y="530"/>
                    <a:pt x="1087" y="487"/>
                  </a:cubicBezTo>
                  <a:cubicBezTo>
                    <a:pt x="1089" y="462"/>
                    <a:pt x="1080" y="438"/>
                    <a:pt x="1063" y="419"/>
                  </a:cubicBezTo>
                  <a:cubicBezTo>
                    <a:pt x="1046" y="401"/>
                    <a:pt x="1022" y="391"/>
                    <a:pt x="997" y="391"/>
                  </a:cubicBezTo>
                  <a:lnTo>
                    <a:pt x="940" y="391"/>
                  </a:lnTo>
                  <a:cubicBezTo>
                    <a:pt x="928" y="391"/>
                    <a:pt x="919" y="401"/>
                    <a:pt x="919" y="412"/>
                  </a:cubicBezTo>
                  <a:cubicBezTo>
                    <a:pt x="919" y="424"/>
                    <a:pt x="928" y="434"/>
                    <a:pt x="940" y="434"/>
                  </a:cubicBezTo>
                  <a:lnTo>
                    <a:pt x="997" y="434"/>
                  </a:lnTo>
                  <a:cubicBezTo>
                    <a:pt x="1010" y="434"/>
                    <a:pt x="1023" y="439"/>
                    <a:pt x="1032" y="449"/>
                  </a:cubicBezTo>
                  <a:cubicBezTo>
                    <a:pt x="1041" y="458"/>
                    <a:pt x="1045" y="471"/>
                    <a:pt x="1044" y="484"/>
                  </a:cubicBezTo>
                  <a:cubicBezTo>
                    <a:pt x="1043" y="507"/>
                    <a:pt x="1025" y="526"/>
                    <a:pt x="1003" y="528"/>
                  </a:cubicBezTo>
                  <a:cubicBezTo>
                    <a:pt x="979" y="531"/>
                    <a:pt x="957" y="516"/>
                    <a:pt x="951" y="493"/>
                  </a:cubicBezTo>
                  <a:cubicBezTo>
                    <a:pt x="948" y="482"/>
                    <a:pt x="939" y="475"/>
                    <a:pt x="928" y="475"/>
                  </a:cubicBezTo>
                  <a:lnTo>
                    <a:pt x="514" y="475"/>
                  </a:lnTo>
                  <a:cubicBezTo>
                    <a:pt x="503" y="475"/>
                    <a:pt x="493" y="482"/>
                    <a:pt x="490" y="493"/>
                  </a:cubicBezTo>
                  <a:cubicBezTo>
                    <a:pt x="484" y="516"/>
                    <a:pt x="462" y="531"/>
                    <a:pt x="439" y="528"/>
                  </a:cubicBezTo>
                  <a:cubicBezTo>
                    <a:pt x="416" y="526"/>
                    <a:pt x="398" y="507"/>
                    <a:pt x="397" y="484"/>
                  </a:cubicBezTo>
                  <a:cubicBezTo>
                    <a:pt x="396" y="471"/>
                    <a:pt x="401" y="458"/>
                    <a:pt x="410" y="449"/>
                  </a:cubicBezTo>
                  <a:cubicBezTo>
                    <a:pt x="419" y="439"/>
                    <a:pt x="431" y="434"/>
                    <a:pt x="444" y="434"/>
                  </a:cubicBezTo>
                  <a:lnTo>
                    <a:pt x="849" y="434"/>
                  </a:lnTo>
                  <a:cubicBezTo>
                    <a:pt x="861" y="434"/>
                    <a:pt x="870" y="424"/>
                    <a:pt x="870" y="412"/>
                  </a:cubicBezTo>
                  <a:cubicBezTo>
                    <a:pt x="870" y="401"/>
                    <a:pt x="861" y="391"/>
                    <a:pt x="849" y="391"/>
                  </a:cubicBezTo>
                  <a:lnTo>
                    <a:pt x="797" y="391"/>
                  </a:lnTo>
                  <a:lnTo>
                    <a:pt x="797" y="199"/>
                  </a:lnTo>
                  <a:cubicBezTo>
                    <a:pt x="829" y="179"/>
                    <a:pt x="849" y="146"/>
                    <a:pt x="849" y="110"/>
                  </a:cubicBezTo>
                  <a:cubicBezTo>
                    <a:pt x="849" y="49"/>
                    <a:pt x="792" y="0"/>
                    <a:pt x="722" y="0"/>
                  </a:cubicBezTo>
                  <a:cubicBezTo>
                    <a:pt x="652" y="0"/>
                    <a:pt x="594" y="49"/>
                    <a:pt x="594" y="110"/>
                  </a:cubicBezTo>
                  <a:cubicBezTo>
                    <a:pt x="594" y="146"/>
                    <a:pt x="615" y="179"/>
                    <a:pt x="647" y="199"/>
                  </a:cubicBezTo>
                  <a:lnTo>
                    <a:pt x="647" y="391"/>
                  </a:lnTo>
                  <a:lnTo>
                    <a:pt x="444" y="391"/>
                  </a:lnTo>
                  <a:cubicBezTo>
                    <a:pt x="420" y="391"/>
                    <a:pt x="396" y="401"/>
                    <a:pt x="379" y="419"/>
                  </a:cubicBezTo>
                  <a:cubicBezTo>
                    <a:pt x="361" y="438"/>
                    <a:pt x="353" y="462"/>
                    <a:pt x="354" y="487"/>
                  </a:cubicBezTo>
                  <a:cubicBezTo>
                    <a:pt x="357" y="530"/>
                    <a:pt x="391" y="566"/>
                    <a:pt x="434" y="571"/>
                  </a:cubicBezTo>
                  <a:cubicBezTo>
                    <a:pt x="474" y="575"/>
                    <a:pt x="511" y="553"/>
                    <a:pt x="527" y="518"/>
                  </a:cubicBezTo>
                  <a:lnTo>
                    <a:pt x="576" y="518"/>
                  </a:lnTo>
                  <a:lnTo>
                    <a:pt x="576" y="590"/>
                  </a:lnTo>
                  <a:cubicBezTo>
                    <a:pt x="576" y="600"/>
                    <a:pt x="580" y="610"/>
                    <a:pt x="588" y="618"/>
                  </a:cubicBezTo>
                  <a:lnTo>
                    <a:pt x="588" y="618"/>
                  </a:lnTo>
                  <a:lnTo>
                    <a:pt x="580" y="777"/>
                  </a:lnTo>
                  <a:cubicBezTo>
                    <a:pt x="580" y="789"/>
                    <a:pt x="589" y="799"/>
                    <a:pt x="601" y="799"/>
                  </a:cubicBezTo>
                  <a:lnTo>
                    <a:pt x="602" y="799"/>
                  </a:lnTo>
                  <a:cubicBezTo>
                    <a:pt x="613" y="799"/>
                    <a:pt x="622" y="790"/>
                    <a:pt x="623" y="779"/>
                  </a:cubicBezTo>
                  <a:lnTo>
                    <a:pt x="629" y="656"/>
                  </a:lnTo>
                  <a:lnTo>
                    <a:pt x="697" y="719"/>
                  </a:lnTo>
                  <a:cubicBezTo>
                    <a:pt x="699" y="720"/>
                    <a:pt x="700" y="721"/>
                    <a:pt x="702" y="722"/>
                  </a:cubicBezTo>
                  <a:lnTo>
                    <a:pt x="702" y="845"/>
                  </a:lnTo>
                  <a:cubicBezTo>
                    <a:pt x="702" y="857"/>
                    <a:pt x="711" y="867"/>
                    <a:pt x="723" y="867"/>
                  </a:cubicBezTo>
                  <a:cubicBezTo>
                    <a:pt x="735" y="867"/>
                    <a:pt x="744" y="857"/>
                    <a:pt x="744" y="845"/>
                  </a:cubicBezTo>
                  <a:lnTo>
                    <a:pt x="744" y="722"/>
                  </a:lnTo>
                  <a:cubicBezTo>
                    <a:pt x="746" y="721"/>
                    <a:pt x="747" y="720"/>
                    <a:pt x="749" y="719"/>
                  </a:cubicBezTo>
                  <a:lnTo>
                    <a:pt x="817" y="656"/>
                  </a:lnTo>
                  <a:lnTo>
                    <a:pt x="834" y="999"/>
                  </a:lnTo>
                  <a:lnTo>
                    <a:pt x="820" y="992"/>
                  </a:lnTo>
                  <a:cubicBezTo>
                    <a:pt x="812" y="988"/>
                    <a:pt x="803" y="986"/>
                    <a:pt x="794" y="986"/>
                  </a:cubicBezTo>
                  <a:lnTo>
                    <a:pt x="744" y="986"/>
                  </a:lnTo>
                  <a:lnTo>
                    <a:pt x="744" y="930"/>
                  </a:lnTo>
                  <a:cubicBezTo>
                    <a:pt x="744" y="919"/>
                    <a:pt x="735" y="909"/>
                    <a:pt x="723" y="909"/>
                  </a:cubicBezTo>
                  <a:cubicBezTo>
                    <a:pt x="711" y="909"/>
                    <a:pt x="702" y="919"/>
                    <a:pt x="702" y="930"/>
                  </a:cubicBezTo>
                  <a:lnTo>
                    <a:pt x="702" y="986"/>
                  </a:lnTo>
                  <a:lnTo>
                    <a:pt x="652" y="986"/>
                  </a:lnTo>
                  <a:cubicBezTo>
                    <a:pt x="643" y="986"/>
                    <a:pt x="634" y="988"/>
                    <a:pt x="626" y="992"/>
                  </a:cubicBezTo>
                  <a:lnTo>
                    <a:pt x="612" y="999"/>
                  </a:lnTo>
                  <a:lnTo>
                    <a:pt x="618" y="870"/>
                  </a:lnTo>
                  <a:cubicBezTo>
                    <a:pt x="619" y="858"/>
                    <a:pt x="610" y="848"/>
                    <a:pt x="598" y="847"/>
                  </a:cubicBezTo>
                  <a:cubicBezTo>
                    <a:pt x="586" y="847"/>
                    <a:pt x="576" y="856"/>
                    <a:pt x="576" y="868"/>
                  </a:cubicBezTo>
                  <a:lnTo>
                    <a:pt x="568" y="1020"/>
                  </a:lnTo>
                  <a:lnTo>
                    <a:pt x="278" y="1159"/>
                  </a:lnTo>
                  <a:cubicBezTo>
                    <a:pt x="260" y="1167"/>
                    <a:pt x="245" y="1179"/>
                    <a:pt x="233" y="1194"/>
                  </a:cubicBezTo>
                  <a:lnTo>
                    <a:pt x="59" y="1413"/>
                  </a:lnTo>
                  <a:lnTo>
                    <a:pt x="21" y="1413"/>
                  </a:lnTo>
                  <a:cubicBezTo>
                    <a:pt x="9" y="1413"/>
                    <a:pt x="0" y="1423"/>
                    <a:pt x="0" y="1435"/>
                  </a:cubicBezTo>
                  <a:cubicBezTo>
                    <a:pt x="0" y="1447"/>
                    <a:pt x="9" y="1456"/>
                    <a:pt x="21" y="1456"/>
                  </a:cubicBezTo>
                  <a:lnTo>
                    <a:pt x="1421" y="1456"/>
                  </a:lnTo>
                  <a:cubicBezTo>
                    <a:pt x="1433" y="1456"/>
                    <a:pt x="1442" y="1447"/>
                    <a:pt x="1442" y="1435"/>
                  </a:cubicBezTo>
                  <a:cubicBezTo>
                    <a:pt x="1442" y="1423"/>
                    <a:pt x="1433" y="1413"/>
                    <a:pt x="1421" y="14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89" name="Google Shape;789;p45"/>
          <p:cNvGrpSpPr/>
          <p:nvPr/>
        </p:nvGrpSpPr>
        <p:grpSpPr>
          <a:xfrm>
            <a:off x="7196202" y="1152310"/>
            <a:ext cx="473782" cy="416515"/>
            <a:chOff x="7196202" y="1244385"/>
            <a:chExt cx="473782" cy="416515"/>
          </a:xfrm>
        </p:grpSpPr>
        <p:sp>
          <p:nvSpPr>
            <p:cNvPr id="790" name="Google Shape;790;p45"/>
            <p:cNvSpPr/>
            <p:nvPr/>
          </p:nvSpPr>
          <p:spPr>
            <a:xfrm>
              <a:off x="7196202" y="1244385"/>
              <a:ext cx="104128" cy="209559"/>
            </a:xfrm>
            <a:custGeom>
              <a:avLst/>
              <a:gdLst/>
              <a:ahLst/>
              <a:cxnLst/>
              <a:rect l="l" t="t" r="r" b="b"/>
              <a:pathLst>
                <a:path w="320" h="644" extrusionOk="0">
                  <a:moveTo>
                    <a:pt x="21" y="644"/>
                  </a:moveTo>
                  <a:cubicBezTo>
                    <a:pt x="33" y="644"/>
                    <a:pt x="43" y="634"/>
                    <a:pt x="43" y="623"/>
                  </a:cubicBezTo>
                  <a:lnTo>
                    <a:pt x="43" y="105"/>
                  </a:lnTo>
                  <a:cubicBezTo>
                    <a:pt x="43" y="71"/>
                    <a:pt x="71" y="42"/>
                    <a:pt x="106" y="42"/>
                  </a:cubicBezTo>
                  <a:lnTo>
                    <a:pt x="298" y="42"/>
                  </a:lnTo>
                  <a:cubicBezTo>
                    <a:pt x="310" y="42"/>
                    <a:pt x="320" y="33"/>
                    <a:pt x="320" y="21"/>
                  </a:cubicBezTo>
                  <a:cubicBezTo>
                    <a:pt x="320" y="9"/>
                    <a:pt x="310" y="0"/>
                    <a:pt x="298" y="0"/>
                  </a:cubicBezTo>
                  <a:lnTo>
                    <a:pt x="106" y="0"/>
                  </a:lnTo>
                  <a:cubicBezTo>
                    <a:pt x="47" y="0"/>
                    <a:pt x="0" y="47"/>
                    <a:pt x="0" y="105"/>
                  </a:cubicBezTo>
                  <a:lnTo>
                    <a:pt x="0" y="623"/>
                  </a:lnTo>
                  <a:cubicBezTo>
                    <a:pt x="0" y="634"/>
                    <a:pt x="9" y="644"/>
                    <a:pt x="21" y="6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1" name="Google Shape;791;p45"/>
            <p:cNvSpPr/>
            <p:nvPr/>
          </p:nvSpPr>
          <p:spPr>
            <a:xfrm>
              <a:off x="7196202" y="1244385"/>
              <a:ext cx="473782" cy="416515"/>
            </a:xfrm>
            <a:custGeom>
              <a:avLst/>
              <a:gdLst/>
              <a:ahLst/>
              <a:cxnLst/>
              <a:rect l="l" t="t" r="r" b="b"/>
              <a:pathLst>
                <a:path w="1456" h="1280" extrusionOk="0">
                  <a:moveTo>
                    <a:pt x="919" y="1151"/>
                  </a:moveTo>
                  <a:lnTo>
                    <a:pt x="973" y="1237"/>
                  </a:lnTo>
                  <a:lnTo>
                    <a:pt x="483" y="1237"/>
                  </a:lnTo>
                  <a:lnTo>
                    <a:pt x="537" y="1151"/>
                  </a:lnTo>
                  <a:cubicBezTo>
                    <a:pt x="539" y="1147"/>
                    <a:pt x="540" y="1143"/>
                    <a:pt x="540" y="1139"/>
                  </a:cubicBezTo>
                  <a:lnTo>
                    <a:pt x="540" y="1005"/>
                  </a:lnTo>
                  <a:lnTo>
                    <a:pt x="589" y="1005"/>
                  </a:lnTo>
                  <a:lnTo>
                    <a:pt x="589" y="1097"/>
                  </a:lnTo>
                  <a:cubicBezTo>
                    <a:pt x="589" y="1122"/>
                    <a:pt x="610" y="1143"/>
                    <a:pt x="635" y="1143"/>
                  </a:cubicBezTo>
                  <a:lnTo>
                    <a:pt x="821" y="1143"/>
                  </a:lnTo>
                  <a:cubicBezTo>
                    <a:pt x="846" y="1143"/>
                    <a:pt x="867" y="1122"/>
                    <a:pt x="867" y="1097"/>
                  </a:cubicBezTo>
                  <a:lnTo>
                    <a:pt x="867" y="1005"/>
                  </a:lnTo>
                  <a:lnTo>
                    <a:pt x="916" y="1005"/>
                  </a:lnTo>
                  <a:lnTo>
                    <a:pt x="916" y="1139"/>
                  </a:lnTo>
                  <a:cubicBezTo>
                    <a:pt x="916" y="1143"/>
                    <a:pt x="917" y="1147"/>
                    <a:pt x="919" y="1151"/>
                  </a:cubicBezTo>
                  <a:moveTo>
                    <a:pt x="824" y="1005"/>
                  </a:moveTo>
                  <a:lnTo>
                    <a:pt x="824" y="1097"/>
                  </a:lnTo>
                  <a:cubicBezTo>
                    <a:pt x="824" y="1099"/>
                    <a:pt x="823" y="1100"/>
                    <a:pt x="821" y="1100"/>
                  </a:cubicBezTo>
                  <a:lnTo>
                    <a:pt x="635" y="1100"/>
                  </a:lnTo>
                  <a:cubicBezTo>
                    <a:pt x="633" y="1100"/>
                    <a:pt x="632" y="1099"/>
                    <a:pt x="632" y="1097"/>
                  </a:cubicBezTo>
                  <a:lnTo>
                    <a:pt x="632" y="1005"/>
                  </a:lnTo>
                  <a:lnTo>
                    <a:pt x="824" y="1005"/>
                  </a:lnTo>
                  <a:moveTo>
                    <a:pt x="1350" y="0"/>
                  </a:moveTo>
                  <a:lnTo>
                    <a:pt x="389" y="0"/>
                  </a:lnTo>
                  <a:cubicBezTo>
                    <a:pt x="378" y="0"/>
                    <a:pt x="368" y="9"/>
                    <a:pt x="368" y="21"/>
                  </a:cubicBezTo>
                  <a:cubicBezTo>
                    <a:pt x="368" y="33"/>
                    <a:pt x="378" y="42"/>
                    <a:pt x="389" y="42"/>
                  </a:cubicBezTo>
                  <a:lnTo>
                    <a:pt x="1350" y="42"/>
                  </a:lnTo>
                  <a:cubicBezTo>
                    <a:pt x="1385" y="42"/>
                    <a:pt x="1413" y="71"/>
                    <a:pt x="1413" y="105"/>
                  </a:cubicBezTo>
                  <a:lnTo>
                    <a:pt x="1413" y="823"/>
                  </a:lnTo>
                  <a:lnTo>
                    <a:pt x="1375" y="823"/>
                  </a:lnTo>
                  <a:cubicBezTo>
                    <a:pt x="1363" y="823"/>
                    <a:pt x="1353" y="833"/>
                    <a:pt x="1353" y="845"/>
                  </a:cubicBezTo>
                  <a:cubicBezTo>
                    <a:pt x="1353" y="856"/>
                    <a:pt x="1363" y="866"/>
                    <a:pt x="1375" y="866"/>
                  </a:cubicBezTo>
                  <a:lnTo>
                    <a:pt x="1413" y="866"/>
                  </a:lnTo>
                  <a:lnTo>
                    <a:pt x="1413" y="899"/>
                  </a:lnTo>
                  <a:cubicBezTo>
                    <a:pt x="1413" y="934"/>
                    <a:pt x="1385" y="962"/>
                    <a:pt x="1350" y="962"/>
                  </a:cubicBezTo>
                  <a:lnTo>
                    <a:pt x="106" y="962"/>
                  </a:lnTo>
                  <a:cubicBezTo>
                    <a:pt x="71" y="962"/>
                    <a:pt x="43" y="934"/>
                    <a:pt x="43" y="899"/>
                  </a:cubicBezTo>
                  <a:lnTo>
                    <a:pt x="43" y="866"/>
                  </a:lnTo>
                  <a:lnTo>
                    <a:pt x="1082" y="866"/>
                  </a:lnTo>
                  <a:cubicBezTo>
                    <a:pt x="1093" y="866"/>
                    <a:pt x="1103" y="856"/>
                    <a:pt x="1103" y="845"/>
                  </a:cubicBezTo>
                  <a:cubicBezTo>
                    <a:pt x="1103" y="833"/>
                    <a:pt x="1093" y="823"/>
                    <a:pt x="1082" y="823"/>
                  </a:cubicBezTo>
                  <a:lnTo>
                    <a:pt x="43" y="823"/>
                  </a:lnTo>
                  <a:lnTo>
                    <a:pt x="43" y="714"/>
                  </a:lnTo>
                  <a:cubicBezTo>
                    <a:pt x="43" y="702"/>
                    <a:pt x="33" y="692"/>
                    <a:pt x="21" y="692"/>
                  </a:cubicBezTo>
                  <a:cubicBezTo>
                    <a:pt x="9" y="692"/>
                    <a:pt x="0" y="702"/>
                    <a:pt x="0" y="714"/>
                  </a:cubicBezTo>
                  <a:lnTo>
                    <a:pt x="0" y="899"/>
                  </a:lnTo>
                  <a:cubicBezTo>
                    <a:pt x="0" y="958"/>
                    <a:pt x="47" y="1005"/>
                    <a:pt x="106" y="1005"/>
                  </a:cubicBezTo>
                  <a:lnTo>
                    <a:pt x="498" y="1005"/>
                  </a:lnTo>
                  <a:lnTo>
                    <a:pt x="498" y="1133"/>
                  </a:lnTo>
                  <a:lnTo>
                    <a:pt x="437" y="1231"/>
                  </a:lnTo>
                  <a:cubicBezTo>
                    <a:pt x="431" y="1241"/>
                    <a:pt x="430" y="1253"/>
                    <a:pt x="436" y="1264"/>
                  </a:cubicBezTo>
                  <a:cubicBezTo>
                    <a:pt x="442" y="1274"/>
                    <a:pt x="453" y="1280"/>
                    <a:pt x="464" y="1280"/>
                  </a:cubicBezTo>
                  <a:lnTo>
                    <a:pt x="992" y="1280"/>
                  </a:lnTo>
                  <a:cubicBezTo>
                    <a:pt x="1003" y="1280"/>
                    <a:pt x="1014" y="1274"/>
                    <a:pt x="1020" y="1264"/>
                  </a:cubicBezTo>
                  <a:cubicBezTo>
                    <a:pt x="1025" y="1253"/>
                    <a:pt x="1025" y="1241"/>
                    <a:pt x="1019" y="1231"/>
                  </a:cubicBezTo>
                  <a:lnTo>
                    <a:pt x="958" y="1133"/>
                  </a:lnTo>
                  <a:lnTo>
                    <a:pt x="958" y="1005"/>
                  </a:lnTo>
                  <a:lnTo>
                    <a:pt x="1350" y="1005"/>
                  </a:lnTo>
                  <a:cubicBezTo>
                    <a:pt x="1409" y="1005"/>
                    <a:pt x="1456" y="958"/>
                    <a:pt x="1456" y="899"/>
                  </a:cubicBezTo>
                  <a:lnTo>
                    <a:pt x="1456" y="105"/>
                  </a:lnTo>
                  <a:cubicBezTo>
                    <a:pt x="1456" y="47"/>
                    <a:pt x="1409" y="0"/>
                    <a:pt x="135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7248917" y="1281807"/>
              <a:ext cx="368353" cy="56945"/>
            </a:xfrm>
            <a:custGeom>
              <a:avLst/>
              <a:gdLst/>
              <a:ahLst/>
              <a:cxnLst/>
              <a:rect l="l" t="t" r="r" b="b"/>
              <a:pathLst>
                <a:path w="1132" h="175" extrusionOk="0">
                  <a:moveTo>
                    <a:pt x="52" y="42"/>
                  </a:moveTo>
                  <a:lnTo>
                    <a:pt x="921" y="42"/>
                  </a:lnTo>
                  <a:cubicBezTo>
                    <a:pt x="933" y="42"/>
                    <a:pt x="942" y="33"/>
                    <a:pt x="942" y="21"/>
                  </a:cubicBezTo>
                  <a:cubicBezTo>
                    <a:pt x="942" y="9"/>
                    <a:pt x="933" y="0"/>
                    <a:pt x="921" y="0"/>
                  </a:cubicBezTo>
                  <a:lnTo>
                    <a:pt x="52" y="0"/>
                  </a:lnTo>
                  <a:cubicBezTo>
                    <a:pt x="23" y="0"/>
                    <a:pt x="0" y="23"/>
                    <a:pt x="0" y="52"/>
                  </a:cubicBezTo>
                  <a:lnTo>
                    <a:pt x="0" y="123"/>
                  </a:lnTo>
                  <a:cubicBezTo>
                    <a:pt x="0" y="152"/>
                    <a:pt x="23" y="175"/>
                    <a:pt x="52" y="175"/>
                  </a:cubicBezTo>
                  <a:lnTo>
                    <a:pt x="1080" y="175"/>
                  </a:lnTo>
                  <a:cubicBezTo>
                    <a:pt x="1109" y="175"/>
                    <a:pt x="1132" y="152"/>
                    <a:pt x="1132" y="123"/>
                  </a:cubicBezTo>
                  <a:lnTo>
                    <a:pt x="1132" y="52"/>
                  </a:lnTo>
                  <a:cubicBezTo>
                    <a:pt x="1132" y="23"/>
                    <a:pt x="1109" y="0"/>
                    <a:pt x="1080" y="0"/>
                  </a:cubicBezTo>
                  <a:lnTo>
                    <a:pt x="1012" y="0"/>
                  </a:lnTo>
                  <a:cubicBezTo>
                    <a:pt x="1000" y="0"/>
                    <a:pt x="991" y="9"/>
                    <a:pt x="991" y="21"/>
                  </a:cubicBezTo>
                  <a:cubicBezTo>
                    <a:pt x="991" y="33"/>
                    <a:pt x="1000" y="42"/>
                    <a:pt x="1012" y="42"/>
                  </a:cubicBezTo>
                  <a:lnTo>
                    <a:pt x="1080" y="42"/>
                  </a:lnTo>
                  <a:cubicBezTo>
                    <a:pt x="1085" y="42"/>
                    <a:pt x="1090" y="47"/>
                    <a:pt x="1090" y="52"/>
                  </a:cubicBezTo>
                  <a:lnTo>
                    <a:pt x="1090" y="123"/>
                  </a:lnTo>
                  <a:cubicBezTo>
                    <a:pt x="1090" y="128"/>
                    <a:pt x="1085" y="132"/>
                    <a:pt x="1080" y="132"/>
                  </a:cubicBezTo>
                  <a:lnTo>
                    <a:pt x="52" y="132"/>
                  </a:lnTo>
                  <a:cubicBezTo>
                    <a:pt x="47" y="132"/>
                    <a:pt x="42" y="128"/>
                    <a:pt x="42" y="123"/>
                  </a:cubicBezTo>
                  <a:lnTo>
                    <a:pt x="42" y="52"/>
                  </a:lnTo>
                  <a:cubicBezTo>
                    <a:pt x="42" y="47"/>
                    <a:pt x="47" y="42"/>
                    <a:pt x="52" y="4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7281457" y="1356975"/>
              <a:ext cx="136668" cy="47509"/>
            </a:xfrm>
            <a:custGeom>
              <a:avLst/>
              <a:gdLst/>
              <a:ahLst/>
              <a:cxnLst/>
              <a:rect l="l" t="t" r="r" b="b"/>
              <a:pathLst>
                <a:path w="420" h="146" extrusionOk="0">
                  <a:moveTo>
                    <a:pt x="377" y="104"/>
                  </a:moveTo>
                  <a:lnTo>
                    <a:pt x="325" y="104"/>
                  </a:lnTo>
                  <a:lnTo>
                    <a:pt x="325" y="68"/>
                  </a:lnTo>
                  <a:cubicBezTo>
                    <a:pt x="325" y="54"/>
                    <a:pt x="337" y="43"/>
                    <a:pt x="351" y="43"/>
                  </a:cubicBezTo>
                  <a:cubicBezTo>
                    <a:pt x="365" y="43"/>
                    <a:pt x="377" y="54"/>
                    <a:pt x="377" y="68"/>
                  </a:cubicBezTo>
                  <a:lnTo>
                    <a:pt x="377" y="104"/>
                  </a:lnTo>
                  <a:moveTo>
                    <a:pt x="231" y="68"/>
                  </a:moveTo>
                  <a:cubicBezTo>
                    <a:pt x="231" y="54"/>
                    <a:pt x="243" y="43"/>
                    <a:pt x="257" y="43"/>
                  </a:cubicBezTo>
                  <a:cubicBezTo>
                    <a:pt x="271" y="43"/>
                    <a:pt x="283" y="54"/>
                    <a:pt x="283" y="68"/>
                  </a:cubicBezTo>
                  <a:lnTo>
                    <a:pt x="283" y="104"/>
                  </a:lnTo>
                  <a:lnTo>
                    <a:pt x="231" y="104"/>
                  </a:lnTo>
                  <a:lnTo>
                    <a:pt x="231" y="68"/>
                  </a:lnTo>
                  <a:moveTo>
                    <a:pt x="137" y="68"/>
                  </a:moveTo>
                  <a:cubicBezTo>
                    <a:pt x="137" y="54"/>
                    <a:pt x="148" y="43"/>
                    <a:pt x="163" y="43"/>
                  </a:cubicBezTo>
                  <a:cubicBezTo>
                    <a:pt x="177" y="43"/>
                    <a:pt x="188" y="54"/>
                    <a:pt x="188" y="68"/>
                  </a:cubicBezTo>
                  <a:lnTo>
                    <a:pt x="188" y="104"/>
                  </a:lnTo>
                  <a:lnTo>
                    <a:pt x="137" y="104"/>
                  </a:lnTo>
                  <a:lnTo>
                    <a:pt x="137" y="68"/>
                  </a:lnTo>
                  <a:moveTo>
                    <a:pt x="43" y="68"/>
                  </a:moveTo>
                  <a:cubicBezTo>
                    <a:pt x="43" y="54"/>
                    <a:pt x="54" y="43"/>
                    <a:pt x="68" y="43"/>
                  </a:cubicBezTo>
                  <a:cubicBezTo>
                    <a:pt x="83" y="43"/>
                    <a:pt x="94" y="54"/>
                    <a:pt x="94" y="68"/>
                  </a:cubicBezTo>
                  <a:lnTo>
                    <a:pt x="94" y="104"/>
                  </a:lnTo>
                  <a:lnTo>
                    <a:pt x="43" y="104"/>
                  </a:lnTo>
                  <a:lnTo>
                    <a:pt x="43" y="68"/>
                  </a:lnTo>
                  <a:moveTo>
                    <a:pt x="420" y="68"/>
                  </a:moveTo>
                  <a:cubicBezTo>
                    <a:pt x="420" y="31"/>
                    <a:pt x="389" y="0"/>
                    <a:pt x="351" y="0"/>
                  </a:cubicBezTo>
                  <a:cubicBezTo>
                    <a:pt x="333" y="0"/>
                    <a:pt x="316" y="7"/>
                    <a:pt x="304" y="19"/>
                  </a:cubicBezTo>
                  <a:cubicBezTo>
                    <a:pt x="292" y="7"/>
                    <a:pt x="275" y="0"/>
                    <a:pt x="257" y="0"/>
                  </a:cubicBezTo>
                  <a:cubicBezTo>
                    <a:pt x="239" y="0"/>
                    <a:pt x="222" y="7"/>
                    <a:pt x="210" y="19"/>
                  </a:cubicBezTo>
                  <a:cubicBezTo>
                    <a:pt x="197" y="7"/>
                    <a:pt x="181" y="0"/>
                    <a:pt x="163" y="0"/>
                  </a:cubicBezTo>
                  <a:cubicBezTo>
                    <a:pt x="144" y="0"/>
                    <a:pt x="128" y="7"/>
                    <a:pt x="115" y="19"/>
                  </a:cubicBezTo>
                  <a:cubicBezTo>
                    <a:pt x="103" y="7"/>
                    <a:pt x="87" y="0"/>
                    <a:pt x="68" y="0"/>
                  </a:cubicBezTo>
                  <a:cubicBezTo>
                    <a:pt x="31" y="0"/>
                    <a:pt x="0" y="31"/>
                    <a:pt x="0" y="68"/>
                  </a:cubicBezTo>
                  <a:lnTo>
                    <a:pt x="0" y="116"/>
                  </a:lnTo>
                  <a:cubicBezTo>
                    <a:pt x="0" y="133"/>
                    <a:pt x="13" y="146"/>
                    <a:pt x="30" y="146"/>
                  </a:cubicBezTo>
                  <a:lnTo>
                    <a:pt x="389" y="146"/>
                  </a:lnTo>
                  <a:cubicBezTo>
                    <a:pt x="406" y="146"/>
                    <a:pt x="420" y="133"/>
                    <a:pt x="420" y="116"/>
                  </a:cubicBezTo>
                  <a:lnTo>
                    <a:pt x="420" y="68"/>
                  </a:ln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4" name="Google Shape;794;p45"/>
            <p:cNvSpPr/>
            <p:nvPr/>
          </p:nvSpPr>
          <p:spPr>
            <a:xfrm>
              <a:off x="7449039" y="1356975"/>
              <a:ext cx="136668" cy="47509"/>
            </a:xfrm>
            <a:custGeom>
              <a:avLst/>
              <a:gdLst/>
              <a:ahLst/>
              <a:cxnLst/>
              <a:rect l="l" t="t" r="r" b="b"/>
              <a:pathLst>
                <a:path w="420" h="146" extrusionOk="0">
                  <a:moveTo>
                    <a:pt x="43" y="68"/>
                  </a:moveTo>
                  <a:cubicBezTo>
                    <a:pt x="43" y="54"/>
                    <a:pt x="54" y="43"/>
                    <a:pt x="69" y="43"/>
                  </a:cubicBezTo>
                  <a:cubicBezTo>
                    <a:pt x="83" y="43"/>
                    <a:pt x="94" y="54"/>
                    <a:pt x="94" y="68"/>
                  </a:cubicBezTo>
                  <a:lnTo>
                    <a:pt x="94" y="104"/>
                  </a:lnTo>
                  <a:lnTo>
                    <a:pt x="43" y="104"/>
                  </a:lnTo>
                  <a:lnTo>
                    <a:pt x="43" y="68"/>
                  </a:lnTo>
                  <a:moveTo>
                    <a:pt x="163" y="43"/>
                  </a:moveTo>
                  <a:cubicBezTo>
                    <a:pt x="177" y="43"/>
                    <a:pt x="189" y="54"/>
                    <a:pt x="189" y="68"/>
                  </a:cubicBezTo>
                  <a:lnTo>
                    <a:pt x="189" y="104"/>
                  </a:lnTo>
                  <a:lnTo>
                    <a:pt x="137" y="104"/>
                  </a:lnTo>
                  <a:lnTo>
                    <a:pt x="137" y="68"/>
                  </a:lnTo>
                  <a:cubicBezTo>
                    <a:pt x="137" y="54"/>
                    <a:pt x="149" y="43"/>
                    <a:pt x="163" y="43"/>
                  </a:cubicBezTo>
                  <a:moveTo>
                    <a:pt x="257" y="43"/>
                  </a:moveTo>
                  <a:cubicBezTo>
                    <a:pt x="271" y="43"/>
                    <a:pt x="283" y="54"/>
                    <a:pt x="283" y="68"/>
                  </a:cubicBezTo>
                  <a:lnTo>
                    <a:pt x="283" y="104"/>
                  </a:lnTo>
                  <a:lnTo>
                    <a:pt x="231" y="104"/>
                  </a:lnTo>
                  <a:lnTo>
                    <a:pt x="231" y="68"/>
                  </a:lnTo>
                  <a:cubicBezTo>
                    <a:pt x="231" y="54"/>
                    <a:pt x="243" y="43"/>
                    <a:pt x="257" y="43"/>
                  </a:cubicBezTo>
                  <a:moveTo>
                    <a:pt x="351" y="43"/>
                  </a:moveTo>
                  <a:cubicBezTo>
                    <a:pt x="366" y="43"/>
                    <a:pt x="377" y="54"/>
                    <a:pt x="377" y="68"/>
                  </a:cubicBezTo>
                  <a:lnTo>
                    <a:pt x="377" y="104"/>
                  </a:lnTo>
                  <a:lnTo>
                    <a:pt x="326" y="104"/>
                  </a:lnTo>
                  <a:lnTo>
                    <a:pt x="326" y="68"/>
                  </a:lnTo>
                  <a:cubicBezTo>
                    <a:pt x="326" y="54"/>
                    <a:pt x="337" y="43"/>
                    <a:pt x="351" y="43"/>
                  </a:cubicBezTo>
                  <a:moveTo>
                    <a:pt x="390" y="146"/>
                  </a:moveTo>
                  <a:cubicBezTo>
                    <a:pt x="406" y="146"/>
                    <a:pt x="420" y="133"/>
                    <a:pt x="420" y="116"/>
                  </a:cubicBezTo>
                  <a:lnTo>
                    <a:pt x="420" y="68"/>
                  </a:lnTo>
                  <a:cubicBezTo>
                    <a:pt x="420" y="31"/>
                    <a:pt x="389" y="0"/>
                    <a:pt x="351" y="0"/>
                  </a:cubicBezTo>
                  <a:cubicBezTo>
                    <a:pt x="333" y="0"/>
                    <a:pt x="317" y="7"/>
                    <a:pt x="304" y="19"/>
                  </a:cubicBezTo>
                  <a:cubicBezTo>
                    <a:pt x="292" y="7"/>
                    <a:pt x="275" y="0"/>
                    <a:pt x="257" y="0"/>
                  </a:cubicBezTo>
                  <a:cubicBezTo>
                    <a:pt x="239" y="0"/>
                    <a:pt x="222" y="7"/>
                    <a:pt x="210" y="19"/>
                  </a:cubicBezTo>
                  <a:cubicBezTo>
                    <a:pt x="198" y="7"/>
                    <a:pt x="181" y="0"/>
                    <a:pt x="163" y="0"/>
                  </a:cubicBezTo>
                  <a:cubicBezTo>
                    <a:pt x="145" y="0"/>
                    <a:pt x="128" y="7"/>
                    <a:pt x="116" y="19"/>
                  </a:cubicBezTo>
                  <a:cubicBezTo>
                    <a:pt x="103" y="7"/>
                    <a:pt x="87" y="0"/>
                    <a:pt x="69" y="0"/>
                  </a:cubicBezTo>
                  <a:cubicBezTo>
                    <a:pt x="31" y="0"/>
                    <a:pt x="0" y="31"/>
                    <a:pt x="0" y="68"/>
                  </a:cubicBezTo>
                  <a:lnTo>
                    <a:pt x="0" y="116"/>
                  </a:lnTo>
                  <a:cubicBezTo>
                    <a:pt x="0" y="133"/>
                    <a:pt x="14" y="146"/>
                    <a:pt x="30" y="146"/>
                  </a:cubicBezTo>
                  <a:lnTo>
                    <a:pt x="390" y="146"/>
                  </a:ln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795;p45"/>
            <p:cNvSpPr/>
            <p:nvPr/>
          </p:nvSpPr>
          <p:spPr>
            <a:xfrm>
              <a:off x="7281457" y="1421079"/>
              <a:ext cx="136668" cy="47834"/>
            </a:xfrm>
            <a:custGeom>
              <a:avLst/>
              <a:gdLst/>
              <a:ahLst/>
              <a:cxnLst/>
              <a:rect l="l" t="t" r="r" b="b"/>
              <a:pathLst>
                <a:path w="420" h="147" extrusionOk="0">
                  <a:moveTo>
                    <a:pt x="377" y="104"/>
                  </a:moveTo>
                  <a:lnTo>
                    <a:pt x="325" y="104"/>
                  </a:lnTo>
                  <a:lnTo>
                    <a:pt x="325" y="69"/>
                  </a:lnTo>
                  <a:cubicBezTo>
                    <a:pt x="325" y="55"/>
                    <a:pt x="337" y="43"/>
                    <a:pt x="351" y="43"/>
                  </a:cubicBezTo>
                  <a:cubicBezTo>
                    <a:pt x="365" y="43"/>
                    <a:pt x="377" y="55"/>
                    <a:pt x="377" y="69"/>
                  </a:cubicBezTo>
                  <a:lnTo>
                    <a:pt x="377" y="104"/>
                  </a:lnTo>
                  <a:moveTo>
                    <a:pt x="231" y="69"/>
                  </a:moveTo>
                  <a:cubicBezTo>
                    <a:pt x="231" y="55"/>
                    <a:pt x="243" y="43"/>
                    <a:pt x="257" y="43"/>
                  </a:cubicBezTo>
                  <a:cubicBezTo>
                    <a:pt x="271" y="43"/>
                    <a:pt x="283" y="55"/>
                    <a:pt x="283" y="69"/>
                  </a:cubicBezTo>
                  <a:lnTo>
                    <a:pt x="283" y="104"/>
                  </a:lnTo>
                  <a:lnTo>
                    <a:pt x="231" y="104"/>
                  </a:lnTo>
                  <a:lnTo>
                    <a:pt x="231" y="69"/>
                  </a:lnTo>
                  <a:moveTo>
                    <a:pt x="137" y="69"/>
                  </a:moveTo>
                  <a:cubicBezTo>
                    <a:pt x="137" y="55"/>
                    <a:pt x="148" y="43"/>
                    <a:pt x="163" y="43"/>
                  </a:cubicBezTo>
                  <a:cubicBezTo>
                    <a:pt x="177" y="43"/>
                    <a:pt x="188" y="55"/>
                    <a:pt x="188" y="69"/>
                  </a:cubicBezTo>
                  <a:lnTo>
                    <a:pt x="188" y="104"/>
                  </a:lnTo>
                  <a:lnTo>
                    <a:pt x="137" y="104"/>
                  </a:lnTo>
                  <a:lnTo>
                    <a:pt x="137" y="69"/>
                  </a:lnTo>
                  <a:moveTo>
                    <a:pt x="43" y="69"/>
                  </a:moveTo>
                  <a:cubicBezTo>
                    <a:pt x="43" y="55"/>
                    <a:pt x="54" y="43"/>
                    <a:pt x="68" y="43"/>
                  </a:cubicBezTo>
                  <a:cubicBezTo>
                    <a:pt x="83" y="43"/>
                    <a:pt x="94" y="55"/>
                    <a:pt x="94" y="69"/>
                  </a:cubicBezTo>
                  <a:lnTo>
                    <a:pt x="94" y="104"/>
                  </a:lnTo>
                  <a:lnTo>
                    <a:pt x="43" y="104"/>
                  </a:lnTo>
                  <a:lnTo>
                    <a:pt x="43" y="69"/>
                  </a:lnTo>
                  <a:moveTo>
                    <a:pt x="351" y="0"/>
                  </a:moveTo>
                  <a:cubicBezTo>
                    <a:pt x="333" y="0"/>
                    <a:pt x="316" y="7"/>
                    <a:pt x="304" y="19"/>
                  </a:cubicBezTo>
                  <a:cubicBezTo>
                    <a:pt x="292" y="7"/>
                    <a:pt x="275" y="0"/>
                    <a:pt x="257" y="0"/>
                  </a:cubicBezTo>
                  <a:cubicBezTo>
                    <a:pt x="239" y="0"/>
                    <a:pt x="222" y="7"/>
                    <a:pt x="210" y="19"/>
                  </a:cubicBezTo>
                  <a:cubicBezTo>
                    <a:pt x="197" y="7"/>
                    <a:pt x="181" y="0"/>
                    <a:pt x="163" y="0"/>
                  </a:cubicBezTo>
                  <a:cubicBezTo>
                    <a:pt x="144" y="0"/>
                    <a:pt x="128" y="7"/>
                    <a:pt x="115" y="19"/>
                  </a:cubicBezTo>
                  <a:cubicBezTo>
                    <a:pt x="103" y="7"/>
                    <a:pt x="87" y="0"/>
                    <a:pt x="68" y="0"/>
                  </a:cubicBezTo>
                  <a:cubicBezTo>
                    <a:pt x="31" y="0"/>
                    <a:pt x="0" y="31"/>
                    <a:pt x="0" y="69"/>
                  </a:cubicBezTo>
                  <a:lnTo>
                    <a:pt x="0" y="116"/>
                  </a:lnTo>
                  <a:cubicBezTo>
                    <a:pt x="0" y="133"/>
                    <a:pt x="13" y="147"/>
                    <a:pt x="30" y="147"/>
                  </a:cubicBezTo>
                  <a:lnTo>
                    <a:pt x="389" y="147"/>
                  </a:lnTo>
                  <a:cubicBezTo>
                    <a:pt x="406" y="147"/>
                    <a:pt x="420" y="133"/>
                    <a:pt x="420" y="116"/>
                  </a:cubicBezTo>
                  <a:lnTo>
                    <a:pt x="420" y="69"/>
                  </a:lnTo>
                  <a:cubicBezTo>
                    <a:pt x="420" y="31"/>
                    <a:pt x="389" y="0"/>
                    <a:pt x="351" y="0"/>
                  </a:cubicBezTo>
                  <a:close/>
                </a:path>
              </a:pathLst>
            </a:custGeom>
            <a:solidFill>
              <a:schemeClr val="dk1"/>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6" name="Google Shape;796;p45"/>
            <p:cNvSpPr/>
            <p:nvPr/>
          </p:nvSpPr>
          <p:spPr>
            <a:xfrm>
              <a:off x="7449039" y="1421079"/>
              <a:ext cx="173764" cy="115843"/>
            </a:xfrm>
            <a:custGeom>
              <a:avLst/>
              <a:gdLst/>
              <a:ahLst/>
              <a:cxnLst/>
              <a:rect l="l" t="t" r="r" b="b"/>
              <a:pathLst>
                <a:path w="534" h="356" extrusionOk="0">
                  <a:moveTo>
                    <a:pt x="453" y="310"/>
                  </a:moveTo>
                  <a:lnTo>
                    <a:pt x="416" y="215"/>
                  </a:lnTo>
                  <a:cubicBezTo>
                    <a:pt x="413" y="207"/>
                    <a:pt x="405" y="202"/>
                    <a:pt x="396" y="202"/>
                  </a:cubicBezTo>
                  <a:cubicBezTo>
                    <a:pt x="394" y="202"/>
                    <a:pt x="391" y="202"/>
                    <a:pt x="388" y="203"/>
                  </a:cubicBezTo>
                  <a:lnTo>
                    <a:pt x="388" y="204"/>
                  </a:lnTo>
                  <a:lnTo>
                    <a:pt x="408" y="142"/>
                  </a:lnTo>
                  <a:lnTo>
                    <a:pt x="464" y="174"/>
                  </a:lnTo>
                  <a:lnTo>
                    <a:pt x="463" y="174"/>
                  </a:lnTo>
                  <a:cubicBezTo>
                    <a:pt x="458" y="176"/>
                    <a:pt x="454" y="180"/>
                    <a:pt x="452" y="185"/>
                  </a:cubicBezTo>
                  <a:cubicBezTo>
                    <a:pt x="449" y="190"/>
                    <a:pt x="449" y="196"/>
                    <a:pt x="451" y="202"/>
                  </a:cubicBezTo>
                  <a:lnTo>
                    <a:pt x="489" y="297"/>
                  </a:lnTo>
                  <a:lnTo>
                    <a:pt x="453" y="310"/>
                  </a:lnTo>
                  <a:moveTo>
                    <a:pt x="326" y="69"/>
                  </a:moveTo>
                  <a:cubicBezTo>
                    <a:pt x="326" y="55"/>
                    <a:pt x="337" y="43"/>
                    <a:pt x="351" y="43"/>
                  </a:cubicBezTo>
                  <a:cubicBezTo>
                    <a:pt x="366" y="43"/>
                    <a:pt x="377" y="55"/>
                    <a:pt x="377" y="69"/>
                  </a:cubicBezTo>
                  <a:lnTo>
                    <a:pt x="377" y="103"/>
                  </a:lnTo>
                  <a:lnTo>
                    <a:pt x="376" y="104"/>
                  </a:lnTo>
                  <a:lnTo>
                    <a:pt x="326" y="104"/>
                  </a:lnTo>
                  <a:lnTo>
                    <a:pt x="326" y="69"/>
                  </a:lnTo>
                  <a:moveTo>
                    <a:pt x="231" y="69"/>
                  </a:moveTo>
                  <a:cubicBezTo>
                    <a:pt x="231" y="55"/>
                    <a:pt x="243" y="43"/>
                    <a:pt x="257" y="43"/>
                  </a:cubicBezTo>
                  <a:cubicBezTo>
                    <a:pt x="271" y="43"/>
                    <a:pt x="283" y="55"/>
                    <a:pt x="283" y="69"/>
                  </a:cubicBezTo>
                  <a:lnTo>
                    <a:pt x="283" y="104"/>
                  </a:lnTo>
                  <a:lnTo>
                    <a:pt x="231" y="104"/>
                  </a:lnTo>
                  <a:lnTo>
                    <a:pt x="231" y="69"/>
                  </a:lnTo>
                  <a:moveTo>
                    <a:pt x="137" y="69"/>
                  </a:moveTo>
                  <a:cubicBezTo>
                    <a:pt x="137" y="55"/>
                    <a:pt x="149" y="43"/>
                    <a:pt x="163" y="43"/>
                  </a:cubicBezTo>
                  <a:cubicBezTo>
                    <a:pt x="177" y="43"/>
                    <a:pt x="189" y="55"/>
                    <a:pt x="189" y="69"/>
                  </a:cubicBezTo>
                  <a:lnTo>
                    <a:pt x="189" y="104"/>
                  </a:lnTo>
                  <a:lnTo>
                    <a:pt x="137" y="104"/>
                  </a:lnTo>
                  <a:lnTo>
                    <a:pt x="137" y="69"/>
                  </a:lnTo>
                  <a:moveTo>
                    <a:pt x="43" y="69"/>
                  </a:moveTo>
                  <a:cubicBezTo>
                    <a:pt x="43" y="55"/>
                    <a:pt x="54" y="43"/>
                    <a:pt x="69" y="43"/>
                  </a:cubicBezTo>
                  <a:cubicBezTo>
                    <a:pt x="83" y="43"/>
                    <a:pt x="94" y="55"/>
                    <a:pt x="94" y="69"/>
                  </a:cubicBezTo>
                  <a:lnTo>
                    <a:pt x="94" y="104"/>
                  </a:lnTo>
                  <a:lnTo>
                    <a:pt x="43" y="104"/>
                  </a:lnTo>
                  <a:lnTo>
                    <a:pt x="43" y="69"/>
                  </a:lnTo>
                  <a:moveTo>
                    <a:pt x="528" y="178"/>
                  </a:moveTo>
                  <a:cubicBezTo>
                    <a:pt x="529" y="167"/>
                    <a:pt x="524" y="158"/>
                    <a:pt x="514" y="153"/>
                  </a:cubicBezTo>
                  <a:lnTo>
                    <a:pt x="420" y="100"/>
                  </a:lnTo>
                  <a:lnTo>
                    <a:pt x="420" y="69"/>
                  </a:lnTo>
                  <a:cubicBezTo>
                    <a:pt x="420" y="31"/>
                    <a:pt x="389" y="0"/>
                    <a:pt x="351" y="0"/>
                  </a:cubicBezTo>
                  <a:cubicBezTo>
                    <a:pt x="333" y="0"/>
                    <a:pt x="317" y="7"/>
                    <a:pt x="304" y="19"/>
                  </a:cubicBezTo>
                  <a:cubicBezTo>
                    <a:pt x="292" y="7"/>
                    <a:pt x="275" y="0"/>
                    <a:pt x="257" y="0"/>
                  </a:cubicBezTo>
                  <a:cubicBezTo>
                    <a:pt x="239" y="0"/>
                    <a:pt x="222" y="7"/>
                    <a:pt x="210" y="19"/>
                  </a:cubicBezTo>
                  <a:cubicBezTo>
                    <a:pt x="198" y="7"/>
                    <a:pt x="181" y="0"/>
                    <a:pt x="163" y="0"/>
                  </a:cubicBezTo>
                  <a:cubicBezTo>
                    <a:pt x="145" y="0"/>
                    <a:pt x="128" y="7"/>
                    <a:pt x="116" y="19"/>
                  </a:cubicBezTo>
                  <a:cubicBezTo>
                    <a:pt x="103" y="7"/>
                    <a:pt x="87" y="0"/>
                    <a:pt x="69" y="0"/>
                  </a:cubicBezTo>
                  <a:cubicBezTo>
                    <a:pt x="31" y="0"/>
                    <a:pt x="0" y="31"/>
                    <a:pt x="0" y="69"/>
                  </a:cubicBezTo>
                  <a:lnTo>
                    <a:pt x="0" y="116"/>
                  </a:lnTo>
                  <a:cubicBezTo>
                    <a:pt x="0" y="133"/>
                    <a:pt x="14" y="147"/>
                    <a:pt x="30" y="147"/>
                  </a:cubicBezTo>
                  <a:lnTo>
                    <a:pt x="361" y="147"/>
                  </a:lnTo>
                  <a:lnTo>
                    <a:pt x="336" y="223"/>
                  </a:lnTo>
                  <a:cubicBezTo>
                    <a:pt x="333" y="233"/>
                    <a:pt x="336" y="243"/>
                    <a:pt x="343" y="250"/>
                  </a:cubicBezTo>
                  <a:cubicBezTo>
                    <a:pt x="351" y="258"/>
                    <a:pt x="362" y="260"/>
                    <a:pt x="372" y="256"/>
                  </a:cubicBezTo>
                  <a:lnTo>
                    <a:pt x="384" y="251"/>
                  </a:lnTo>
                  <a:lnTo>
                    <a:pt x="416" y="333"/>
                  </a:lnTo>
                  <a:cubicBezTo>
                    <a:pt x="420" y="342"/>
                    <a:pt x="427" y="349"/>
                    <a:pt x="435" y="353"/>
                  </a:cubicBezTo>
                  <a:cubicBezTo>
                    <a:pt x="440" y="354"/>
                    <a:pt x="444" y="356"/>
                    <a:pt x="449" y="356"/>
                  </a:cubicBezTo>
                  <a:cubicBezTo>
                    <a:pt x="454" y="356"/>
                    <a:pt x="458" y="355"/>
                    <a:pt x="462" y="353"/>
                  </a:cubicBezTo>
                  <a:lnTo>
                    <a:pt x="511" y="334"/>
                  </a:lnTo>
                  <a:cubicBezTo>
                    <a:pt x="529" y="326"/>
                    <a:pt x="538" y="306"/>
                    <a:pt x="531" y="288"/>
                  </a:cubicBezTo>
                  <a:lnTo>
                    <a:pt x="499" y="206"/>
                  </a:lnTo>
                  <a:lnTo>
                    <a:pt x="511" y="201"/>
                  </a:lnTo>
                  <a:cubicBezTo>
                    <a:pt x="521" y="197"/>
                    <a:pt x="527" y="188"/>
                    <a:pt x="528" y="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97" name="Google Shape;797;p45"/>
          <p:cNvGrpSpPr/>
          <p:nvPr/>
        </p:nvGrpSpPr>
        <p:grpSpPr>
          <a:xfrm>
            <a:off x="1532922" y="1859084"/>
            <a:ext cx="355988" cy="474111"/>
            <a:chOff x="1532922" y="1951159"/>
            <a:chExt cx="355988" cy="474111"/>
          </a:xfrm>
        </p:grpSpPr>
        <p:sp>
          <p:nvSpPr>
            <p:cNvPr id="798" name="Google Shape;798;p45"/>
            <p:cNvSpPr/>
            <p:nvPr/>
          </p:nvSpPr>
          <p:spPr>
            <a:xfrm>
              <a:off x="1532922" y="1992486"/>
              <a:ext cx="87858" cy="324426"/>
            </a:xfrm>
            <a:custGeom>
              <a:avLst/>
              <a:gdLst/>
              <a:ahLst/>
              <a:cxnLst/>
              <a:rect l="l" t="t" r="r" b="b"/>
              <a:pathLst>
                <a:path w="270" h="997" extrusionOk="0">
                  <a:moveTo>
                    <a:pt x="22" y="997"/>
                  </a:moveTo>
                  <a:cubicBezTo>
                    <a:pt x="33" y="997"/>
                    <a:pt x="43" y="988"/>
                    <a:pt x="43" y="976"/>
                  </a:cubicBezTo>
                  <a:lnTo>
                    <a:pt x="43" y="42"/>
                  </a:lnTo>
                  <a:lnTo>
                    <a:pt x="249" y="42"/>
                  </a:lnTo>
                  <a:cubicBezTo>
                    <a:pt x="260" y="42"/>
                    <a:pt x="270" y="33"/>
                    <a:pt x="270" y="21"/>
                  </a:cubicBezTo>
                  <a:cubicBezTo>
                    <a:pt x="270" y="9"/>
                    <a:pt x="260" y="0"/>
                    <a:pt x="249" y="0"/>
                  </a:cubicBezTo>
                  <a:lnTo>
                    <a:pt x="36" y="0"/>
                  </a:lnTo>
                  <a:cubicBezTo>
                    <a:pt x="16" y="0"/>
                    <a:pt x="0" y="16"/>
                    <a:pt x="0" y="35"/>
                  </a:cubicBezTo>
                  <a:lnTo>
                    <a:pt x="0" y="976"/>
                  </a:lnTo>
                  <a:cubicBezTo>
                    <a:pt x="0" y="988"/>
                    <a:pt x="10" y="997"/>
                    <a:pt x="22" y="9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45"/>
            <p:cNvSpPr/>
            <p:nvPr/>
          </p:nvSpPr>
          <p:spPr>
            <a:xfrm>
              <a:off x="1532922" y="1992486"/>
              <a:ext cx="355988" cy="432785"/>
            </a:xfrm>
            <a:custGeom>
              <a:avLst/>
              <a:gdLst/>
              <a:ahLst/>
              <a:cxnLst/>
              <a:rect l="l" t="t" r="r" b="b"/>
              <a:pathLst>
                <a:path w="1094" h="1330" extrusionOk="0">
                  <a:moveTo>
                    <a:pt x="1072" y="254"/>
                  </a:moveTo>
                  <a:cubicBezTo>
                    <a:pt x="1084" y="254"/>
                    <a:pt x="1094" y="244"/>
                    <a:pt x="1094" y="233"/>
                  </a:cubicBezTo>
                  <a:lnTo>
                    <a:pt x="1094" y="113"/>
                  </a:lnTo>
                  <a:cubicBezTo>
                    <a:pt x="1094" y="94"/>
                    <a:pt x="1078" y="78"/>
                    <a:pt x="1058" y="78"/>
                  </a:cubicBezTo>
                  <a:lnTo>
                    <a:pt x="1007" y="78"/>
                  </a:lnTo>
                  <a:lnTo>
                    <a:pt x="1007" y="35"/>
                  </a:lnTo>
                  <a:cubicBezTo>
                    <a:pt x="1007" y="16"/>
                    <a:pt x="991" y="0"/>
                    <a:pt x="972" y="0"/>
                  </a:cubicBezTo>
                  <a:lnTo>
                    <a:pt x="745" y="0"/>
                  </a:lnTo>
                  <a:cubicBezTo>
                    <a:pt x="734" y="0"/>
                    <a:pt x="724" y="9"/>
                    <a:pt x="724" y="21"/>
                  </a:cubicBezTo>
                  <a:cubicBezTo>
                    <a:pt x="724" y="33"/>
                    <a:pt x="734" y="42"/>
                    <a:pt x="745" y="42"/>
                  </a:cubicBezTo>
                  <a:lnTo>
                    <a:pt x="965" y="42"/>
                  </a:lnTo>
                  <a:lnTo>
                    <a:pt x="965" y="1209"/>
                  </a:lnTo>
                  <a:lnTo>
                    <a:pt x="43" y="1209"/>
                  </a:lnTo>
                  <a:lnTo>
                    <a:pt x="43" y="1067"/>
                  </a:lnTo>
                  <a:cubicBezTo>
                    <a:pt x="43" y="1055"/>
                    <a:pt x="33" y="1046"/>
                    <a:pt x="22" y="1046"/>
                  </a:cubicBezTo>
                  <a:cubicBezTo>
                    <a:pt x="10" y="1046"/>
                    <a:pt x="0" y="1055"/>
                    <a:pt x="0" y="1067"/>
                  </a:cubicBezTo>
                  <a:lnTo>
                    <a:pt x="0" y="1216"/>
                  </a:lnTo>
                  <a:cubicBezTo>
                    <a:pt x="0" y="1236"/>
                    <a:pt x="16" y="1252"/>
                    <a:pt x="36" y="1252"/>
                  </a:cubicBezTo>
                  <a:lnTo>
                    <a:pt x="87" y="1252"/>
                  </a:lnTo>
                  <a:lnTo>
                    <a:pt x="87" y="1294"/>
                  </a:lnTo>
                  <a:cubicBezTo>
                    <a:pt x="87" y="1314"/>
                    <a:pt x="103" y="1330"/>
                    <a:pt x="122" y="1330"/>
                  </a:cubicBezTo>
                  <a:lnTo>
                    <a:pt x="1058" y="1330"/>
                  </a:lnTo>
                  <a:cubicBezTo>
                    <a:pt x="1078" y="1330"/>
                    <a:pt x="1094" y="1314"/>
                    <a:pt x="1094" y="1294"/>
                  </a:cubicBezTo>
                  <a:lnTo>
                    <a:pt x="1094" y="324"/>
                  </a:lnTo>
                  <a:cubicBezTo>
                    <a:pt x="1094" y="312"/>
                    <a:pt x="1084" y="302"/>
                    <a:pt x="1072" y="302"/>
                  </a:cubicBezTo>
                  <a:cubicBezTo>
                    <a:pt x="1061" y="302"/>
                    <a:pt x="1051" y="312"/>
                    <a:pt x="1051" y="324"/>
                  </a:cubicBezTo>
                  <a:lnTo>
                    <a:pt x="1051" y="1287"/>
                  </a:lnTo>
                  <a:lnTo>
                    <a:pt x="129" y="1287"/>
                  </a:lnTo>
                  <a:lnTo>
                    <a:pt x="129" y="1252"/>
                  </a:lnTo>
                  <a:lnTo>
                    <a:pt x="972" y="1252"/>
                  </a:lnTo>
                  <a:cubicBezTo>
                    <a:pt x="991" y="1252"/>
                    <a:pt x="1007" y="1236"/>
                    <a:pt x="1007" y="1216"/>
                  </a:cubicBezTo>
                  <a:lnTo>
                    <a:pt x="1007" y="120"/>
                  </a:lnTo>
                  <a:lnTo>
                    <a:pt x="1051" y="120"/>
                  </a:lnTo>
                  <a:lnTo>
                    <a:pt x="1051" y="233"/>
                  </a:lnTo>
                  <a:cubicBezTo>
                    <a:pt x="1051" y="244"/>
                    <a:pt x="1061" y="254"/>
                    <a:pt x="1072"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0" name="Google Shape;800;p45"/>
            <p:cNvSpPr/>
            <p:nvPr/>
          </p:nvSpPr>
          <p:spPr>
            <a:xfrm>
              <a:off x="1568065" y="2054963"/>
              <a:ext cx="45556" cy="130486"/>
            </a:xfrm>
            <a:custGeom>
              <a:avLst/>
              <a:gdLst/>
              <a:ahLst/>
              <a:cxnLst/>
              <a:rect l="l" t="t" r="r" b="b"/>
              <a:pathLst>
                <a:path w="140" h="401" extrusionOk="0">
                  <a:moveTo>
                    <a:pt x="119" y="43"/>
                  </a:moveTo>
                  <a:cubicBezTo>
                    <a:pt x="131" y="43"/>
                    <a:pt x="140" y="34"/>
                    <a:pt x="140" y="22"/>
                  </a:cubicBezTo>
                  <a:cubicBezTo>
                    <a:pt x="140" y="10"/>
                    <a:pt x="131" y="0"/>
                    <a:pt x="119" y="0"/>
                  </a:cubicBezTo>
                  <a:lnTo>
                    <a:pt x="27" y="0"/>
                  </a:lnTo>
                  <a:cubicBezTo>
                    <a:pt x="12" y="0"/>
                    <a:pt x="0" y="13"/>
                    <a:pt x="0" y="28"/>
                  </a:cubicBezTo>
                  <a:lnTo>
                    <a:pt x="0" y="373"/>
                  </a:lnTo>
                  <a:cubicBezTo>
                    <a:pt x="0" y="388"/>
                    <a:pt x="12" y="401"/>
                    <a:pt x="27" y="401"/>
                  </a:cubicBezTo>
                  <a:lnTo>
                    <a:pt x="119" y="401"/>
                  </a:lnTo>
                  <a:cubicBezTo>
                    <a:pt x="131" y="401"/>
                    <a:pt x="140" y="391"/>
                    <a:pt x="140" y="380"/>
                  </a:cubicBezTo>
                  <a:cubicBezTo>
                    <a:pt x="140" y="368"/>
                    <a:pt x="131" y="358"/>
                    <a:pt x="119" y="358"/>
                  </a:cubicBezTo>
                  <a:lnTo>
                    <a:pt x="42" y="358"/>
                  </a:lnTo>
                  <a:lnTo>
                    <a:pt x="42" y="43"/>
                  </a:lnTo>
                  <a:lnTo>
                    <a:pt x="119" y="4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1" name="Google Shape;801;p45"/>
            <p:cNvSpPr/>
            <p:nvPr/>
          </p:nvSpPr>
          <p:spPr>
            <a:xfrm>
              <a:off x="1605811" y="2080344"/>
              <a:ext cx="216066" cy="13992"/>
            </a:xfrm>
            <a:custGeom>
              <a:avLst/>
              <a:gdLst/>
              <a:ahLst/>
              <a:cxnLst/>
              <a:rect l="l" t="t" r="r" b="b"/>
              <a:pathLst>
                <a:path w="664" h="43" extrusionOk="0">
                  <a:moveTo>
                    <a:pt x="643" y="0"/>
                  </a:moveTo>
                  <a:lnTo>
                    <a:pt x="21" y="0"/>
                  </a:lnTo>
                  <a:cubicBezTo>
                    <a:pt x="9" y="0"/>
                    <a:pt x="0" y="10"/>
                    <a:pt x="0" y="22"/>
                  </a:cubicBezTo>
                  <a:cubicBezTo>
                    <a:pt x="0" y="33"/>
                    <a:pt x="9" y="43"/>
                    <a:pt x="21" y="43"/>
                  </a:cubicBezTo>
                  <a:lnTo>
                    <a:pt x="643" y="43"/>
                  </a:lnTo>
                  <a:cubicBezTo>
                    <a:pt x="655" y="43"/>
                    <a:pt x="664" y="33"/>
                    <a:pt x="664" y="22"/>
                  </a:cubicBezTo>
                  <a:cubicBezTo>
                    <a:pt x="664" y="10"/>
                    <a:pt x="655" y="0"/>
                    <a:pt x="64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2" name="Google Shape;802;p45"/>
            <p:cNvSpPr/>
            <p:nvPr/>
          </p:nvSpPr>
          <p:spPr>
            <a:xfrm>
              <a:off x="1605811" y="2114837"/>
              <a:ext cx="216066" cy="13992"/>
            </a:xfrm>
            <a:custGeom>
              <a:avLst/>
              <a:gdLst/>
              <a:ahLst/>
              <a:cxnLst/>
              <a:rect l="l" t="t" r="r" b="b"/>
              <a:pathLst>
                <a:path w="664" h="43" extrusionOk="0">
                  <a:moveTo>
                    <a:pt x="643" y="0"/>
                  </a:moveTo>
                  <a:lnTo>
                    <a:pt x="21" y="0"/>
                  </a:lnTo>
                  <a:cubicBezTo>
                    <a:pt x="9" y="0"/>
                    <a:pt x="0" y="10"/>
                    <a:pt x="0" y="22"/>
                  </a:cubicBezTo>
                  <a:cubicBezTo>
                    <a:pt x="0" y="34"/>
                    <a:pt x="9" y="43"/>
                    <a:pt x="21" y="43"/>
                  </a:cubicBezTo>
                  <a:lnTo>
                    <a:pt x="643" y="43"/>
                  </a:lnTo>
                  <a:cubicBezTo>
                    <a:pt x="655" y="43"/>
                    <a:pt x="664" y="34"/>
                    <a:pt x="664" y="22"/>
                  </a:cubicBezTo>
                  <a:cubicBezTo>
                    <a:pt x="664" y="10"/>
                    <a:pt x="655" y="0"/>
                    <a:pt x="64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3" name="Google Shape;803;p45"/>
            <p:cNvSpPr/>
            <p:nvPr/>
          </p:nvSpPr>
          <p:spPr>
            <a:xfrm>
              <a:off x="1605811" y="2149655"/>
              <a:ext cx="216066" cy="13667"/>
            </a:xfrm>
            <a:custGeom>
              <a:avLst/>
              <a:gdLst/>
              <a:ahLst/>
              <a:cxnLst/>
              <a:rect l="l" t="t" r="r" b="b"/>
              <a:pathLst>
                <a:path w="664" h="42" extrusionOk="0">
                  <a:moveTo>
                    <a:pt x="643" y="0"/>
                  </a:moveTo>
                  <a:lnTo>
                    <a:pt x="21" y="0"/>
                  </a:lnTo>
                  <a:cubicBezTo>
                    <a:pt x="9" y="0"/>
                    <a:pt x="0" y="9"/>
                    <a:pt x="0" y="21"/>
                  </a:cubicBezTo>
                  <a:cubicBezTo>
                    <a:pt x="0" y="33"/>
                    <a:pt x="9" y="42"/>
                    <a:pt x="21" y="42"/>
                  </a:cubicBezTo>
                  <a:lnTo>
                    <a:pt x="643" y="42"/>
                  </a:lnTo>
                  <a:cubicBezTo>
                    <a:pt x="655" y="42"/>
                    <a:pt x="664" y="33"/>
                    <a:pt x="664" y="21"/>
                  </a:cubicBezTo>
                  <a:cubicBezTo>
                    <a:pt x="664" y="9"/>
                    <a:pt x="655" y="0"/>
                    <a:pt x="64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45"/>
            <p:cNvSpPr/>
            <p:nvPr/>
          </p:nvSpPr>
          <p:spPr>
            <a:xfrm>
              <a:off x="1605811" y="2246950"/>
              <a:ext cx="216066" cy="13667"/>
            </a:xfrm>
            <a:custGeom>
              <a:avLst/>
              <a:gdLst/>
              <a:ahLst/>
              <a:cxnLst/>
              <a:rect l="l" t="t" r="r" b="b"/>
              <a:pathLst>
                <a:path w="664" h="42" extrusionOk="0">
                  <a:moveTo>
                    <a:pt x="643" y="0"/>
                  </a:moveTo>
                  <a:lnTo>
                    <a:pt x="21" y="0"/>
                  </a:lnTo>
                  <a:cubicBezTo>
                    <a:pt x="9" y="0"/>
                    <a:pt x="0" y="9"/>
                    <a:pt x="0" y="21"/>
                  </a:cubicBezTo>
                  <a:cubicBezTo>
                    <a:pt x="0" y="33"/>
                    <a:pt x="9" y="42"/>
                    <a:pt x="21" y="42"/>
                  </a:cubicBezTo>
                  <a:lnTo>
                    <a:pt x="643" y="42"/>
                  </a:lnTo>
                  <a:cubicBezTo>
                    <a:pt x="655" y="42"/>
                    <a:pt x="664" y="33"/>
                    <a:pt x="664" y="21"/>
                  </a:cubicBezTo>
                  <a:cubicBezTo>
                    <a:pt x="664" y="9"/>
                    <a:pt x="655" y="0"/>
                    <a:pt x="64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45"/>
            <p:cNvSpPr/>
            <p:nvPr/>
          </p:nvSpPr>
          <p:spPr>
            <a:xfrm>
              <a:off x="1605811" y="2307475"/>
              <a:ext cx="216066" cy="13667"/>
            </a:xfrm>
            <a:custGeom>
              <a:avLst/>
              <a:gdLst/>
              <a:ahLst/>
              <a:cxnLst/>
              <a:rect l="l" t="t" r="r" b="b"/>
              <a:pathLst>
                <a:path w="664" h="42" extrusionOk="0">
                  <a:moveTo>
                    <a:pt x="643" y="0"/>
                  </a:moveTo>
                  <a:lnTo>
                    <a:pt x="21" y="0"/>
                  </a:lnTo>
                  <a:cubicBezTo>
                    <a:pt x="9" y="0"/>
                    <a:pt x="0" y="9"/>
                    <a:pt x="0" y="21"/>
                  </a:cubicBezTo>
                  <a:cubicBezTo>
                    <a:pt x="0" y="33"/>
                    <a:pt x="9" y="42"/>
                    <a:pt x="21" y="42"/>
                  </a:cubicBezTo>
                  <a:lnTo>
                    <a:pt x="643" y="42"/>
                  </a:lnTo>
                  <a:cubicBezTo>
                    <a:pt x="655" y="42"/>
                    <a:pt x="664" y="33"/>
                    <a:pt x="664" y="21"/>
                  </a:cubicBezTo>
                  <a:cubicBezTo>
                    <a:pt x="664" y="9"/>
                    <a:pt x="655" y="0"/>
                    <a:pt x="64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45"/>
            <p:cNvSpPr/>
            <p:nvPr/>
          </p:nvSpPr>
          <p:spPr>
            <a:xfrm>
              <a:off x="1605811" y="2340666"/>
              <a:ext cx="216066" cy="13992"/>
            </a:xfrm>
            <a:custGeom>
              <a:avLst/>
              <a:gdLst/>
              <a:ahLst/>
              <a:cxnLst/>
              <a:rect l="l" t="t" r="r" b="b"/>
              <a:pathLst>
                <a:path w="664" h="43" extrusionOk="0">
                  <a:moveTo>
                    <a:pt x="643" y="0"/>
                  </a:moveTo>
                  <a:lnTo>
                    <a:pt x="21" y="0"/>
                  </a:lnTo>
                  <a:cubicBezTo>
                    <a:pt x="9" y="0"/>
                    <a:pt x="0" y="10"/>
                    <a:pt x="0" y="22"/>
                  </a:cubicBezTo>
                  <a:cubicBezTo>
                    <a:pt x="0" y="33"/>
                    <a:pt x="9" y="43"/>
                    <a:pt x="21" y="43"/>
                  </a:cubicBezTo>
                  <a:lnTo>
                    <a:pt x="643" y="43"/>
                  </a:lnTo>
                  <a:cubicBezTo>
                    <a:pt x="655" y="43"/>
                    <a:pt x="664" y="33"/>
                    <a:pt x="664" y="22"/>
                  </a:cubicBezTo>
                  <a:cubicBezTo>
                    <a:pt x="664" y="10"/>
                    <a:pt x="655" y="0"/>
                    <a:pt x="64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45"/>
            <p:cNvSpPr/>
            <p:nvPr/>
          </p:nvSpPr>
          <p:spPr>
            <a:xfrm>
              <a:off x="1568065" y="2222545"/>
              <a:ext cx="45556" cy="62477"/>
            </a:xfrm>
            <a:custGeom>
              <a:avLst/>
              <a:gdLst/>
              <a:ahLst/>
              <a:cxnLst/>
              <a:rect l="l" t="t" r="r" b="b"/>
              <a:pathLst>
                <a:path w="140" h="192" extrusionOk="0">
                  <a:moveTo>
                    <a:pt x="0" y="157"/>
                  </a:moveTo>
                  <a:cubicBezTo>
                    <a:pt x="0" y="176"/>
                    <a:pt x="15" y="192"/>
                    <a:pt x="34" y="192"/>
                  </a:cubicBezTo>
                  <a:lnTo>
                    <a:pt x="119" y="192"/>
                  </a:lnTo>
                  <a:cubicBezTo>
                    <a:pt x="131" y="192"/>
                    <a:pt x="140" y="182"/>
                    <a:pt x="140" y="171"/>
                  </a:cubicBezTo>
                  <a:cubicBezTo>
                    <a:pt x="140" y="159"/>
                    <a:pt x="131" y="149"/>
                    <a:pt x="119" y="149"/>
                  </a:cubicBezTo>
                  <a:lnTo>
                    <a:pt x="42" y="149"/>
                  </a:lnTo>
                  <a:lnTo>
                    <a:pt x="42" y="43"/>
                  </a:lnTo>
                  <a:lnTo>
                    <a:pt x="119" y="43"/>
                  </a:lnTo>
                  <a:cubicBezTo>
                    <a:pt x="131" y="43"/>
                    <a:pt x="140" y="33"/>
                    <a:pt x="140" y="21"/>
                  </a:cubicBezTo>
                  <a:cubicBezTo>
                    <a:pt x="140" y="10"/>
                    <a:pt x="131" y="0"/>
                    <a:pt x="119" y="0"/>
                  </a:cubicBezTo>
                  <a:lnTo>
                    <a:pt x="34" y="0"/>
                  </a:lnTo>
                  <a:cubicBezTo>
                    <a:pt x="15" y="0"/>
                    <a:pt x="0" y="16"/>
                    <a:pt x="0" y="35"/>
                  </a:cubicBezTo>
                  <a:lnTo>
                    <a:pt x="0" y="157"/>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45"/>
            <p:cNvSpPr/>
            <p:nvPr/>
          </p:nvSpPr>
          <p:spPr>
            <a:xfrm>
              <a:off x="1634772" y="1951159"/>
              <a:ext cx="120073" cy="73216"/>
            </a:xfrm>
            <a:custGeom>
              <a:avLst/>
              <a:gdLst/>
              <a:ahLst/>
              <a:cxnLst/>
              <a:rect l="l" t="t" r="r" b="b"/>
              <a:pathLst>
                <a:path w="369" h="225" extrusionOk="0">
                  <a:moveTo>
                    <a:pt x="46" y="225"/>
                  </a:moveTo>
                  <a:lnTo>
                    <a:pt x="114" y="225"/>
                  </a:lnTo>
                  <a:cubicBezTo>
                    <a:pt x="126" y="225"/>
                    <a:pt x="135" y="215"/>
                    <a:pt x="135" y="204"/>
                  </a:cubicBezTo>
                  <a:cubicBezTo>
                    <a:pt x="135" y="192"/>
                    <a:pt x="126" y="182"/>
                    <a:pt x="114" y="182"/>
                  </a:cubicBezTo>
                  <a:lnTo>
                    <a:pt x="46" y="182"/>
                  </a:lnTo>
                  <a:cubicBezTo>
                    <a:pt x="44" y="182"/>
                    <a:pt x="42" y="180"/>
                    <a:pt x="42" y="178"/>
                  </a:cubicBezTo>
                  <a:lnTo>
                    <a:pt x="42" y="104"/>
                  </a:lnTo>
                  <a:cubicBezTo>
                    <a:pt x="42" y="102"/>
                    <a:pt x="44" y="100"/>
                    <a:pt x="46" y="100"/>
                  </a:cubicBezTo>
                  <a:lnTo>
                    <a:pt x="125" y="100"/>
                  </a:lnTo>
                  <a:cubicBezTo>
                    <a:pt x="137" y="100"/>
                    <a:pt x="146" y="90"/>
                    <a:pt x="146" y="79"/>
                  </a:cubicBezTo>
                  <a:lnTo>
                    <a:pt x="146" y="51"/>
                  </a:lnTo>
                  <a:cubicBezTo>
                    <a:pt x="146" y="46"/>
                    <a:pt x="150" y="43"/>
                    <a:pt x="154" y="43"/>
                  </a:cubicBezTo>
                  <a:lnTo>
                    <a:pt x="212" y="43"/>
                  </a:lnTo>
                  <a:cubicBezTo>
                    <a:pt x="216" y="43"/>
                    <a:pt x="219" y="46"/>
                    <a:pt x="219" y="51"/>
                  </a:cubicBezTo>
                  <a:lnTo>
                    <a:pt x="219" y="79"/>
                  </a:lnTo>
                  <a:cubicBezTo>
                    <a:pt x="219" y="90"/>
                    <a:pt x="229" y="100"/>
                    <a:pt x="240" y="100"/>
                  </a:cubicBezTo>
                  <a:lnTo>
                    <a:pt x="322" y="100"/>
                  </a:lnTo>
                  <a:cubicBezTo>
                    <a:pt x="324" y="100"/>
                    <a:pt x="326" y="102"/>
                    <a:pt x="326" y="104"/>
                  </a:cubicBezTo>
                  <a:lnTo>
                    <a:pt x="326" y="178"/>
                  </a:lnTo>
                  <a:cubicBezTo>
                    <a:pt x="326" y="180"/>
                    <a:pt x="324" y="182"/>
                    <a:pt x="322" y="182"/>
                  </a:cubicBezTo>
                  <a:lnTo>
                    <a:pt x="205" y="182"/>
                  </a:lnTo>
                  <a:cubicBezTo>
                    <a:pt x="193" y="182"/>
                    <a:pt x="183" y="192"/>
                    <a:pt x="183" y="204"/>
                  </a:cubicBezTo>
                  <a:cubicBezTo>
                    <a:pt x="183" y="215"/>
                    <a:pt x="193" y="225"/>
                    <a:pt x="205" y="225"/>
                  </a:cubicBezTo>
                  <a:lnTo>
                    <a:pt x="322" y="225"/>
                  </a:lnTo>
                  <a:cubicBezTo>
                    <a:pt x="348" y="225"/>
                    <a:pt x="369" y="204"/>
                    <a:pt x="369" y="178"/>
                  </a:cubicBezTo>
                  <a:lnTo>
                    <a:pt x="369" y="104"/>
                  </a:lnTo>
                  <a:cubicBezTo>
                    <a:pt x="369" y="78"/>
                    <a:pt x="348" y="57"/>
                    <a:pt x="322" y="57"/>
                  </a:cubicBezTo>
                  <a:lnTo>
                    <a:pt x="262" y="57"/>
                  </a:lnTo>
                  <a:lnTo>
                    <a:pt x="262" y="51"/>
                  </a:lnTo>
                  <a:cubicBezTo>
                    <a:pt x="262" y="23"/>
                    <a:pt x="239" y="0"/>
                    <a:pt x="212" y="0"/>
                  </a:cubicBezTo>
                  <a:lnTo>
                    <a:pt x="154" y="0"/>
                  </a:lnTo>
                  <a:cubicBezTo>
                    <a:pt x="126" y="0"/>
                    <a:pt x="104" y="23"/>
                    <a:pt x="104" y="51"/>
                  </a:cubicBezTo>
                  <a:lnTo>
                    <a:pt x="104" y="57"/>
                  </a:lnTo>
                  <a:lnTo>
                    <a:pt x="46" y="57"/>
                  </a:lnTo>
                  <a:cubicBezTo>
                    <a:pt x="20" y="57"/>
                    <a:pt x="0" y="78"/>
                    <a:pt x="0" y="104"/>
                  </a:cubicBezTo>
                  <a:lnTo>
                    <a:pt x="0" y="178"/>
                  </a:lnTo>
                  <a:cubicBezTo>
                    <a:pt x="0" y="204"/>
                    <a:pt x="20" y="225"/>
                    <a:pt x="46" y="225"/>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09" name="Google Shape;809;p45"/>
          <p:cNvGrpSpPr/>
          <p:nvPr/>
        </p:nvGrpSpPr>
        <p:grpSpPr>
          <a:xfrm>
            <a:off x="2109858" y="1887720"/>
            <a:ext cx="473782" cy="416841"/>
            <a:chOff x="2109858" y="1979795"/>
            <a:chExt cx="473782" cy="416841"/>
          </a:xfrm>
        </p:grpSpPr>
        <p:sp>
          <p:nvSpPr>
            <p:cNvPr id="810" name="Google Shape;810;p45"/>
            <p:cNvSpPr/>
            <p:nvPr/>
          </p:nvSpPr>
          <p:spPr>
            <a:xfrm>
              <a:off x="2109858" y="2046177"/>
              <a:ext cx="473782" cy="350458"/>
            </a:xfrm>
            <a:custGeom>
              <a:avLst/>
              <a:gdLst/>
              <a:ahLst/>
              <a:cxnLst/>
              <a:rect l="l" t="t" r="r" b="b"/>
              <a:pathLst>
                <a:path w="1456" h="1077" extrusionOk="0">
                  <a:moveTo>
                    <a:pt x="1426" y="917"/>
                  </a:moveTo>
                  <a:lnTo>
                    <a:pt x="1415" y="917"/>
                  </a:lnTo>
                  <a:lnTo>
                    <a:pt x="1415" y="68"/>
                  </a:lnTo>
                  <a:cubicBezTo>
                    <a:pt x="1415" y="31"/>
                    <a:pt x="1384" y="0"/>
                    <a:pt x="1347" y="0"/>
                  </a:cubicBezTo>
                  <a:lnTo>
                    <a:pt x="1178" y="0"/>
                  </a:lnTo>
                  <a:cubicBezTo>
                    <a:pt x="1166" y="0"/>
                    <a:pt x="1156" y="10"/>
                    <a:pt x="1156" y="22"/>
                  </a:cubicBezTo>
                  <a:cubicBezTo>
                    <a:pt x="1156" y="33"/>
                    <a:pt x="1166" y="43"/>
                    <a:pt x="1178" y="43"/>
                  </a:cubicBezTo>
                  <a:lnTo>
                    <a:pt x="1347" y="43"/>
                  </a:lnTo>
                  <a:cubicBezTo>
                    <a:pt x="1361" y="43"/>
                    <a:pt x="1372" y="54"/>
                    <a:pt x="1372" y="68"/>
                  </a:cubicBezTo>
                  <a:lnTo>
                    <a:pt x="1372" y="917"/>
                  </a:lnTo>
                  <a:lnTo>
                    <a:pt x="1247" y="917"/>
                  </a:lnTo>
                  <a:cubicBezTo>
                    <a:pt x="1236" y="917"/>
                    <a:pt x="1226" y="926"/>
                    <a:pt x="1226" y="938"/>
                  </a:cubicBezTo>
                  <a:cubicBezTo>
                    <a:pt x="1226" y="950"/>
                    <a:pt x="1236" y="959"/>
                    <a:pt x="1247" y="959"/>
                  </a:cubicBezTo>
                  <a:lnTo>
                    <a:pt x="1413" y="959"/>
                  </a:lnTo>
                  <a:lnTo>
                    <a:pt x="1413" y="986"/>
                  </a:lnTo>
                  <a:cubicBezTo>
                    <a:pt x="1413" y="1013"/>
                    <a:pt x="1392" y="1034"/>
                    <a:pt x="1365" y="1034"/>
                  </a:cubicBezTo>
                  <a:lnTo>
                    <a:pt x="91" y="1034"/>
                  </a:lnTo>
                  <a:cubicBezTo>
                    <a:pt x="64" y="1034"/>
                    <a:pt x="43" y="1013"/>
                    <a:pt x="43" y="986"/>
                  </a:cubicBezTo>
                  <a:lnTo>
                    <a:pt x="43" y="959"/>
                  </a:lnTo>
                  <a:lnTo>
                    <a:pt x="1156" y="959"/>
                  </a:lnTo>
                  <a:cubicBezTo>
                    <a:pt x="1168" y="959"/>
                    <a:pt x="1178" y="950"/>
                    <a:pt x="1178" y="938"/>
                  </a:cubicBezTo>
                  <a:cubicBezTo>
                    <a:pt x="1178" y="926"/>
                    <a:pt x="1168" y="917"/>
                    <a:pt x="1156" y="917"/>
                  </a:cubicBezTo>
                  <a:lnTo>
                    <a:pt x="86" y="917"/>
                  </a:lnTo>
                  <a:lnTo>
                    <a:pt x="86" y="68"/>
                  </a:lnTo>
                  <a:cubicBezTo>
                    <a:pt x="86" y="54"/>
                    <a:pt x="98" y="43"/>
                    <a:pt x="112" y="43"/>
                  </a:cubicBezTo>
                  <a:lnTo>
                    <a:pt x="281" y="43"/>
                  </a:lnTo>
                  <a:cubicBezTo>
                    <a:pt x="293" y="43"/>
                    <a:pt x="302" y="33"/>
                    <a:pt x="302" y="22"/>
                  </a:cubicBezTo>
                  <a:cubicBezTo>
                    <a:pt x="302" y="10"/>
                    <a:pt x="293" y="0"/>
                    <a:pt x="281" y="0"/>
                  </a:cubicBezTo>
                  <a:lnTo>
                    <a:pt x="112" y="0"/>
                  </a:lnTo>
                  <a:cubicBezTo>
                    <a:pt x="74" y="0"/>
                    <a:pt x="44" y="31"/>
                    <a:pt x="44" y="68"/>
                  </a:cubicBezTo>
                  <a:lnTo>
                    <a:pt x="44" y="917"/>
                  </a:lnTo>
                  <a:lnTo>
                    <a:pt x="30" y="917"/>
                  </a:lnTo>
                  <a:cubicBezTo>
                    <a:pt x="13" y="917"/>
                    <a:pt x="0" y="930"/>
                    <a:pt x="0" y="946"/>
                  </a:cubicBezTo>
                  <a:lnTo>
                    <a:pt x="0" y="986"/>
                  </a:lnTo>
                  <a:cubicBezTo>
                    <a:pt x="0" y="1036"/>
                    <a:pt x="41" y="1077"/>
                    <a:pt x="91" y="1077"/>
                  </a:cubicBezTo>
                  <a:lnTo>
                    <a:pt x="1365" y="1077"/>
                  </a:lnTo>
                  <a:cubicBezTo>
                    <a:pt x="1415" y="1077"/>
                    <a:pt x="1456" y="1036"/>
                    <a:pt x="1456" y="986"/>
                  </a:cubicBezTo>
                  <a:lnTo>
                    <a:pt x="1456" y="946"/>
                  </a:lnTo>
                  <a:cubicBezTo>
                    <a:pt x="1456" y="930"/>
                    <a:pt x="1442" y="917"/>
                    <a:pt x="1426"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1" name="Google Shape;811;p45"/>
            <p:cNvSpPr/>
            <p:nvPr/>
          </p:nvSpPr>
          <p:spPr>
            <a:xfrm>
              <a:off x="2151834" y="2074162"/>
              <a:ext cx="390480" cy="256417"/>
            </a:xfrm>
            <a:custGeom>
              <a:avLst/>
              <a:gdLst/>
              <a:ahLst/>
              <a:cxnLst/>
              <a:rect l="l" t="t" r="r" b="b"/>
              <a:pathLst>
                <a:path w="1200" h="788" extrusionOk="0">
                  <a:moveTo>
                    <a:pt x="0" y="766"/>
                  </a:moveTo>
                  <a:cubicBezTo>
                    <a:pt x="0" y="778"/>
                    <a:pt x="10" y="788"/>
                    <a:pt x="22" y="788"/>
                  </a:cubicBezTo>
                  <a:lnTo>
                    <a:pt x="1179" y="788"/>
                  </a:lnTo>
                  <a:cubicBezTo>
                    <a:pt x="1191" y="788"/>
                    <a:pt x="1200" y="778"/>
                    <a:pt x="1200" y="766"/>
                  </a:cubicBezTo>
                  <a:lnTo>
                    <a:pt x="1200" y="21"/>
                  </a:lnTo>
                  <a:cubicBezTo>
                    <a:pt x="1200" y="9"/>
                    <a:pt x="1191" y="0"/>
                    <a:pt x="1179" y="0"/>
                  </a:cubicBezTo>
                  <a:lnTo>
                    <a:pt x="1049" y="0"/>
                  </a:lnTo>
                  <a:cubicBezTo>
                    <a:pt x="1037" y="0"/>
                    <a:pt x="1027" y="9"/>
                    <a:pt x="1027" y="21"/>
                  </a:cubicBezTo>
                  <a:cubicBezTo>
                    <a:pt x="1027" y="33"/>
                    <a:pt x="1037" y="42"/>
                    <a:pt x="1049" y="42"/>
                  </a:cubicBezTo>
                  <a:lnTo>
                    <a:pt x="1158" y="42"/>
                  </a:lnTo>
                  <a:lnTo>
                    <a:pt x="1158" y="745"/>
                  </a:lnTo>
                  <a:lnTo>
                    <a:pt x="43" y="745"/>
                  </a:lnTo>
                  <a:lnTo>
                    <a:pt x="43" y="656"/>
                  </a:lnTo>
                  <a:cubicBezTo>
                    <a:pt x="43" y="645"/>
                    <a:pt x="33" y="635"/>
                    <a:pt x="22" y="635"/>
                  </a:cubicBezTo>
                  <a:cubicBezTo>
                    <a:pt x="10" y="635"/>
                    <a:pt x="0" y="645"/>
                    <a:pt x="0" y="656"/>
                  </a:cubicBezTo>
                  <a:lnTo>
                    <a:pt x="0" y="76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2" name="Google Shape;812;p45"/>
            <p:cNvSpPr/>
            <p:nvPr/>
          </p:nvSpPr>
          <p:spPr>
            <a:xfrm>
              <a:off x="2151834" y="2074162"/>
              <a:ext cx="56294" cy="191011"/>
            </a:xfrm>
            <a:custGeom>
              <a:avLst/>
              <a:gdLst/>
              <a:ahLst/>
              <a:cxnLst/>
              <a:rect l="l" t="t" r="r" b="b"/>
              <a:pathLst>
                <a:path w="173" h="587" extrusionOk="0">
                  <a:moveTo>
                    <a:pt x="22" y="587"/>
                  </a:moveTo>
                  <a:cubicBezTo>
                    <a:pt x="33" y="587"/>
                    <a:pt x="43" y="577"/>
                    <a:pt x="43" y="565"/>
                  </a:cubicBezTo>
                  <a:lnTo>
                    <a:pt x="43" y="42"/>
                  </a:lnTo>
                  <a:lnTo>
                    <a:pt x="152" y="42"/>
                  </a:lnTo>
                  <a:cubicBezTo>
                    <a:pt x="164" y="42"/>
                    <a:pt x="173" y="33"/>
                    <a:pt x="173" y="21"/>
                  </a:cubicBezTo>
                  <a:cubicBezTo>
                    <a:pt x="173" y="9"/>
                    <a:pt x="164" y="0"/>
                    <a:pt x="152" y="0"/>
                  </a:cubicBezTo>
                  <a:lnTo>
                    <a:pt x="22" y="0"/>
                  </a:lnTo>
                  <a:cubicBezTo>
                    <a:pt x="10" y="0"/>
                    <a:pt x="0" y="9"/>
                    <a:pt x="0" y="21"/>
                  </a:cubicBezTo>
                  <a:lnTo>
                    <a:pt x="0" y="565"/>
                  </a:lnTo>
                  <a:cubicBezTo>
                    <a:pt x="0" y="577"/>
                    <a:pt x="10" y="587"/>
                    <a:pt x="22" y="5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3" name="Google Shape;813;p45"/>
            <p:cNvSpPr/>
            <p:nvPr/>
          </p:nvSpPr>
          <p:spPr>
            <a:xfrm>
              <a:off x="2222121" y="1979795"/>
              <a:ext cx="249907" cy="159122"/>
            </a:xfrm>
            <a:custGeom>
              <a:avLst/>
              <a:gdLst/>
              <a:ahLst/>
              <a:cxnLst/>
              <a:rect l="l" t="t" r="r" b="b"/>
              <a:pathLst>
                <a:path w="768" h="489" extrusionOk="0">
                  <a:moveTo>
                    <a:pt x="107" y="89"/>
                  </a:moveTo>
                  <a:lnTo>
                    <a:pt x="43" y="89"/>
                  </a:lnTo>
                  <a:lnTo>
                    <a:pt x="43" y="43"/>
                  </a:lnTo>
                  <a:lnTo>
                    <a:pt x="107" y="43"/>
                  </a:lnTo>
                  <a:lnTo>
                    <a:pt x="107" y="89"/>
                  </a:lnTo>
                  <a:moveTo>
                    <a:pt x="726" y="89"/>
                  </a:moveTo>
                  <a:lnTo>
                    <a:pt x="662" y="89"/>
                  </a:lnTo>
                  <a:lnTo>
                    <a:pt x="662" y="43"/>
                  </a:lnTo>
                  <a:lnTo>
                    <a:pt x="726" y="43"/>
                  </a:lnTo>
                  <a:lnTo>
                    <a:pt x="726" y="89"/>
                  </a:lnTo>
                  <a:moveTo>
                    <a:pt x="662" y="400"/>
                  </a:moveTo>
                  <a:lnTo>
                    <a:pt x="726" y="400"/>
                  </a:lnTo>
                  <a:lnTo>
                    <a:pt x="726" y="446"/>
                  </a:lnTo>
                  <a:lnTo>
                    <a:pt x="662" y="446"/>
                  </a:lnTo>
                  <a:lnTo>
                    <a:pt x="662" y="400"/>
                  </a:lnTo>
                  <a:moveTo>
                    <a:pt x="43" y="400"/>
                  </a:moveTo>
                  <a:lnTo>
                    <a:pt x="107" y="400"/>
                  </a:lnTo>
                  <a:lnTo>
                    <a:pt x="107" y="446"/>
                  </a:lnTo>
                  <a:lnTo>
                    <a:pt x="43" y="446"/>
                  </a:lnTo>
                  <a:lnTo>
                    <a:pt x="43" y="400"/>
                  </a:lnTo>
                  <a:moveTo>
                    <a:pt x="205" y="357"/>
                  </a:moveTo>
                  <a:lnTo>
                    <a:pt x="43" y="357"/>
                  </a:lnTo>
                  <a:lnTo>
                    <a:pt x="43" y="132"/>
                  </a:lnTo>
                  <a:lnTo>
                    <a:pt x="205" y="132"/>
                  </a:lnTo>
                  <a:lnTo>
                    <a:pt x="205" y="357"/>
                  </a:lnTo>
                  <a:moveTo>
                    <a:pt x="235" y="89"/>
                  </a:moveTo>
                  <a:lnTo>
                    <a:pt x="150" y="89"/>
                  </a:lnTo>
                  <a:lnTo>
                    <a:pt x="150" y="43"/>
                  </a:lnTo>
                  <a:lnTo>
                    <a:pt x="235" y="43"/>
                  </a:lnTo>
                  <a:lnTo>
                    <a:pt x="235" y="89"/>
                  </a:lnTo>
                  <a:moveTo>
                    <a:pt x="363" y="89"/>
                  </a:moveTo>
                  <a:lnTo>
                    <a:pt x="278" y="89"/>
                  </a:lnTo>
                  <a:lnTo>
                    <a:pt x="278" y="43"/>
                  </a:lnTo>
                  <a:lnTo>
                    <a:pt x="363" y="43"/>
                  </a:lnTo>
                  <a:lnTo>
                    <a:pt x="363" y="89"/>
                  </a:lnTo>
                  <a:moveTo>
                    <a:pt x="491" y="89"/>
                  </a:moveTo>
                  <a:lnTo>
                    <a:pt x="406" y="89"/>
                  </a:lnTo>
                  <a:lnTo>
                    <a:pt x="406" y="43"/>
                  </a:lnTo>
                  <a:lnTo>
                    <a:pt x="491" y="43"/>
                  </a:lnTo>
                  <a:lnTo>
                    <a:pt x="491" y="89"/>
                  </a:lnTo>
                  <a:moveTo>
                    <a:pt x="534" y="43"/>
                  </a:moveTo>
                  <a:lnTo>
                    <a:pt x="619" y="43"/>
                  </a:lnTo>
                  <a:lnTo>
                    <a:pt x="619" y="89"/>
                  </a:lnTo>
                  <a:lnTo>
                    <a:pt x="534" y="89"/>
                  </a:lnTo>
                  <a:lnTo>
                    <a:pt x="534" y="43"/>
                  </a:lnTo>
                  <a:moveTo>
                    <a:pt x="534" y="400"/>
                  </a:moveTo>
                  <a:lnTo>
                    <a:pt x="619" y="400"/>
                  </a:lnTo>
                  <a:lnTo>
                    <a:pt x="619" y="446"/>
                  </a:lnTo>
                  <a:lnTo>
                    <a:pt x="534" y="446"/>
                  </a:lnTo>
                  <a:lnTo>
                    <a:pt x="534" y="400"/>
                  </a:lnTo>
                  <a:moveTo>
                    <a:pt x="406" y="400"/>
                  </a:moveTo>
                  <a:lnTo>
                    <a:pt x="491" y="400"/>
                  </a:lnTo>
                  <a:lnTo>
                    <a:pt x="491" y="446"/>
                  </a:lnTo>
                  <a:lnTo>
                    <a:pt x="406" y="446"/>
                  </a:lnTo>
                  <a:lnTo>
                    <a:pt x="406" y="400"/>
                  </a:lnTo>
                  <a:moveTo>
                    <a:pt x="278" y="400"/>
                  </a:moveTo>
                  <a:lnTo>
                    <a:pt x="363" y="400"/>
                  </a:lnTo>
                  <a:lnTo>
                    <a:pt x="363" y="446"/>
                  </a:lnTo>
                  <a:lnTo>
                    <a:pt x="278" y="446"/>
                  </a:lnTo>
                  <a:lnTo>
                    <a:pt x="278" y="400"/>
                  </a:lnTo>
                  <a:moveTo>
                    <a:pt x="235" y="446"/>
                  </a:moveTo>
                  <a:lnTo>
                    <a:pt x="150" y="446"/>
                  </a:lnTo>
                  <a:lnTo>
                    <a:pt x="150" y="400"/>
                  </a:lnTo>
                  <a:lnTo>
                    <a:pt x="235" y="400"/>
                  </a:lnTo>
                  <a:lnTo>
                    <a:pt x="235" y="446"/>
                  </a:lnTo>
                  <a:moveTo>
                    <a:pt x="726" y="357"/>
                  </a:moveTo>
                  <a:lnTo>
                    <a:pt x="564" y="357"/>
                  </a:lnTo>
                  <a:lnTo>
                    <a:pt x="564" y="289"/>
                  </a:lnTo>
                  <a:cubicBezTo>
                    <a:pt x="564" y="277"/>
                    <a:pt x="554" y="268"/>
                    <a:pt x="542" y="268"/>
                  </a:cubicBezTo>
                  <a:cubicBezTo>
                    <a:pt x="530" y="268"/>
                    <a:pt x="521" y="277"/>
                    <a:pt x="521" y="289"/>
                  </a:cubicBezTo>
                  <a:lnTo>
                    <a:pt x="521" y="357"/>
                  </a:lnTo>
                  <a:lnTo>
                    <a:pt x="248" y="357"/>
                  </a:lnTo>
                  <a:lnTo>
                    <a:pt x="248" y="132"/>
                  </a:lnTo>
                  <a:lnTo>
                    <a:pt x="521" y="132"/>
                  </a:lnTo>
                  <a:lnTo>
                    <a:pt x="521" y="198"/>
                  </a:lnTo>
                  <a:cubicBezTo>
                    <a:pt x="521" y="210"/>
                    <a:pt x="530" y="219"/>
                    <a:pt x="542" y="219"/>
                  </a:cubicBezTo>
                  <a:cubicBezTo>
                    <a:pt x="554" y="219"/>
                    <a:pt x="564" y="210"/>
                    <a:pt x="564" y="198"/>
                  </a:cubicBezTo>
                  <a:lnTo>
                    <a:pt x="564" y="132"/>
                  </a:lnTo>
                  <a:lnTo>
                    <a:pt x="726" y="132"/>
                  </a:lnTo>
                  <a:lnTo>
                    <a:pt x="726" y="357"/>
                  </a:lnTo>
                  <a:moveTo>
                    <a:pt x="34" y="489"/>
                  </a:moveTo>
                  <a:lnTo>
                    <a:pt x="735" y="489"/>
                  </a:lnTo>
                  <a:cubicBezTo>
                    <a:pt x="753" y="489"/>
                    <a:pt x="768" y="474"/>
                    <a:pt x="768" y="455"/>
                  </a:cubicBezTo>
                  <a:lnTo>
                    <a:pt x="768" y="34"/>
                  </a:lnTo>
                  <a:cubicBezTo>
                    <a:pt x="768" y="15"/>
                    <a:pt x="753" y="0"/>
                    <a:pt x="735" y="0"/>
                  </a:cubicBezTo>
                  <a:lnTo>
                    <a:pt x="34" y="0"/>
                  </a:lnTo>
                  <a:cubicBezTo>
                    <a:pt x="15" y="0"/>
                    <a:pt x="0" y="15"/>
                    <a:pt x="0" y="34"/>
                  </a:cubicBezTo>
                  <a:lnTo>
                    <a:pt x="0" y="455"/>
                  </a:lnTo>
                  <a:cubicBezTo>
                    <a:pt x="0" y="474"/>
                    <a:pt x="15" y="489"/>
                    <a:pt x="34" y="4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45"/>
            <p:cNvSpPr/>
            <p:nvPr/>
          </p:nvSpPr>
          <p:spPr>
            <a:xfrm>
              <a:off x="2325599" y="2162346"/>
              <a:ext cx="51739" cy="63128"/>
            </a:xfrm>
            <a:custGeom>
              <a:avLst/>
              <a:gdLst/>
              <a:ahLst/>
              <a:cxnLst/>
              <a:rect l="l" t="t" r="r" b="b"/>
              <a:pathLst>
                <a:path w="159" h="194" extrusionOk="0">
                  <a:moveTo>
                    <a:pt x="43" y="44"/>
                  </a:moveTo>
                  <a:lnTo>
                    <a:pt x="116" y="97"/>
                  </a:lnTo>
                  <a:lnTo>
                    <a:pt x="43" y="151"/>
                  </a:lnTo>
                  <a:lnTo>
                    <a:pt x="43" y="44"/>
                  </a:lnTo>
                  <a:moveTo>
                    <a:pt x="42" y="194"/>
                  </a:moveTo>
                  <a:cubicBezTo>
                    <a:pt x="51" y="194"/>
                    <a:pt x="60" y="191"/>
                    <a:pt x="67" y="186"/>
                  </a:cubicBezTo>
                  <a:lnTo>
                    <a:pt x="141" y="131"/>
                  </a:lnTo>
                  <a:cubicBezTo>
                    <a:pt x="152" y="123"/>
                    <a:pt x="159" y="111"/>
                    <a:pt x="159" y="97"/>
                  </a:cubicBezTo>
                  <a:cubicBezTo>
                    <a:pt x="159" y="84"/>
                    <a:pt x="152" y="71"/>
                    <a:pt x="141" y="63"/>
                  </a:cubicBezTo>
                  <a:lnTo>
                    <a:pt x="67" y="9"/>
                  </a:lnTo>
                  <a:cubicBezTo>
                    <a:pt x="54" y="-1"/>
                    <a:pt x="37" y="-2"/>
                    <a:pt x="23" y="5"/>
                  </a:cubicBezTo>
                  <a:cubicBezTo>
                    <a:pt x="9" y="12"/>
                    <a:pt x="0" y="27"/>
                    <a:pt x="0" y="43"/>
                  </a:cubicBezTo>
                  <a:lnTo>
                    <a:pt x="0" y="152"/>
                  </a:lnTo>
                  <a:cubicBezTo>
                    <a:pt x="0" y="168"/>
                    <a:pt x="9" y="182"/>
                    <a:pt x="23" y="189"/>
                  </a:cubicBezTo>
                  <a:cubicBezTo>
                    <a:pt x="29" y="193"/>
                    <a:pt x="36" y="194"/>
                    <a:pt x="42" y="194"/>
                  </a:cubicBezTo>
                  <a:close/>
                </a:path>
              </a:pathLst>
            </a:custGeom>
            <a:solidFill>
              <a:schemeClr val="dk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45"/>
            <p:cNvSpPr/>
            <p:nvPr/>
          </p:nvSpPr>
          <p:spPr>
            <a:xfrm>
              <a:off x="2237415" y="2246625"/>
              <a:ext cx="53040" cy="52715"/>
            </a:xfrm>
            <a:custGeom>
              <a:avLst/>
              <a:gdLst/>
              <a:ahLst/>
              <a:cxnLst/>
              <a:rect l="l" t="t" r="r" b="b"/>
              <a:pathLst>
                <a:path w="163" h="162" extrusionOk="0">
                  <a:moveTo>
                    <a:pt x="43" y="81"/>
                  </a:moveTo>
                  <a:cubicBezTo>
                    <a:pt x="43" y="60"/>
                    <a:pt x="60" y="42"/>
                    <a:pt x="81" y="42"/>
                  </a:cubicBezTo>
                  <a:cubicBezTo>
                    <a:pt x="103" y="42"/>
                    <a:pt x="120" y="60"/>
                    <a:pt x="120" y="81"/>
                  </a:cubicBezTo>
                  <a:cubicBezTo>
                    <a:pt x="120" y="102"/>
                    <a:pt x="103" y="120"/>
                    <a:pt x="81" y="120"/>
                  </a:cubicBezTo>
                  <a:cubicBezTo>
                    <a:pt x="60" y="120"/>
                    <a:pt x="43" y="102"/>
                    <a:pt x="43" y="81"/>
                  </a:cubicBezTo>
                  <a:moveTo>
                    <a:pt x="163" y="81"/>
                  </a:moveTo>
                  <a:cubicBezTo>
                    <a:pt x="163" y="36"/>
                    <a:pt x="126" y="0"/>
                    <a:pt x="81" y="0"/>
                  </a:cubicBezTo>
                  <a:cubicBezTo>
                    <a:pt x="37" y="0"/>
                    <a:pt x="0" y="36"/>
                    <a:pt x="0" y="81"/>
                  </a:cubicBezTo>
                  <a:cubicBezTo>
                    <a:pt x="0" y="126"/>
                    <a:pt x="37" y="162"/>
                    <a:pt x="81" y="162"/>
                  </a:cubicBezTo>
                  <a:cubicBezTo>
                    <a:pt x="126" y="162"/>
                    <a:pt x="163" y="126"/>
                    <a:pt x="163" y="8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6" name="Google Shape;816;p45"/>
            <p:cNvSpPr/>
            <p:nvPr/>
          </p:nvSpPr>
          <p:spPr>
            <a:xfrm>
              <a:off x="2187954" y="2266149"/>
              <a:ext cx="36445" cy="13667"/>
            </a:xfrm>
            <a:custGeom>
              <a:avLst/>
              <a:gdLst/>
              <a:ahLst/>
              <a:cxnLst/>
              <a:rect l="l" t="t" r="r" b="b"/>
              <a:pathLst>
                <a:path w="112" h="42" extrusionOk="0">
                  <a:moveTo>
                    <a:pt x="0" y="21"/>
                  </a:moveTo>
                  <a:cubicBezTo>
                    <a:pt x="0" y="33"/>
                    <a:pt x="10" y="42"/>
                    <a:pt x="22" y="42"/>
                  </a:cubicBezTo>
                  <a:lnTo>
                    <a:pt x="91" y="42"/>
                  </a:lnTo>
                  <a:cubicBezTo>
                    <a:pt x="103" y="42"/>
                    <a:pt x="112" y="33"/>
                    <a:pt x="112" y="21"/>
                  </a:cubicBezTo>
                  <a:cubicBezTo>
                    <a:pt x="112" y="9"/>
                    <a:pt x="103" y="0"/>
                    <a:pt x="91" y="0"/>
                  </a:cubicBezTo>
                  <a:lnTo>
                    <a:pt x="22" y="0"/>
                  </a:lnTo>
                  <a:cubicBezTo>
                    <a:pt x="10" y="0"/>
                    <a:pt x="0" y="9"/>
                    <a:pt x="0"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7" name="Google Shape;817;p45"/>
            <p:cNvSpPr/>
            <p:nvPr/>
          </p:nvSpPr>
          <p:spPr>
            <a:xfrm>
              <a:off x="2304122" y="2266149"/>
              <a:ext cx="201097" cy="13667"/>
            </a:xfrm>
            <a:custGeom>
              <a:avLst/>
              <a:gdLst/>
              <a:ahLst/>
              <a:cxnLst/>
              <a:rect l="l" t="t" r="r" b="b"/>
              <a:pathLst>
                <a:path w="618" h="42" extrusionOk="0">
                  <a:moveTo>
                    <a:pt x="0" y="21"/>
                  </a:moveTo>
                  <a:cubicBezTo>
                    <a:pt x="0" y="33"/>
                    <a:pt x="10" y="42"/>
                    <a:pt x="22" y="42"/>
                  </a:cubicBezTo>
                  <a:lnTo>
                    <a:pt x="597" y="42"/>
                  </a:lnTo>
                  <a:cubicBezTo>
                    <a:pt x="609" y="42"/>
                    <a:pt x="618" y="33"/>
                    <a:pt x="618" y="21"/>
                  </a:cubicBezTo>
                  <a:cubicBezTo>
                    <a:pt x="618" y="9"/>
                    <a:pt x="609" y="0"/>
                    <a:pt x="597" y="0"/>
                  </a:cubicBezTo>
                  <a:lnTo>
                    <a:pt x="22" y="0"/>
                  </a:lnTo>
                  <a:cubicBezTo>
                    <a:pt x="10" y="0"/>
                    <a:pt x="0" y="9"/>
                    <a:pt x="0"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18" name="Google Shape;818;p45"/>
          <p:cNvGrpSpPr/>
          <p:nvPr/>
        </p:nvGrpSpPr>
        <p:grpSpPr>
          <a:xfrm>
            <a:off x="2803287" y="1859084"/>
            <a:ext cx="358265" cy="474111"/>
            <a:chOff x="2803287" y="1951159"/>
            <a:chExt cx="358265" cy="474111"/>
          </a:xfrm>
        </p:grpSpPr>
        <p:sp>
          <p:nvSpPr>
            <p:cNvPr id="819" name="Google Shape;819;p45"/>
            <p:cNvSpPr/>
            <p:nvPr/>
          </p:nvSpPr>
          <p:spPr>
            <a:xfrm>
              <a:off x="2803287" y="1951159"/>
              <a:ext cx="358265" cy="474111"/>
            </a:xfrm>
            <a:custGeom>
              <a:avLst/>
              <a:gdLst/>
              <a:ahLst/>
              <a:cxnLst/>
              <a:rect l="l" t="t" r="r" b="b"/>
              <a:pathLst>
                <a:path w="1101" h="1457" extrusionOk="0">
                  <a:moveTo>
                    <a:pt x="1080" y="1165"/>
                  </a:moveTo>
                  <a:cubicBezTo>
                    <a:pt x="1092" y="1165"/>
                    <a:pt x="1101" y="1156"/>
                    <a:pt x="1101" y="1144"/>
                  </a:cubicBezTo>
                  <a:lnTo>
                    <a:pt x="1101" y="53"/>
                  </a:lnTo>
                  <a:cubicBezTo>
                    <a:pt x="1101" y="24"/>
                    <a:pt x="1078" y="0"/>
                    <a:pt x="1049" y="0"/>
                  </a:cubicBezTo>
                  <a:lnTo>
                    <a:pt x="52" y="0"/>
                  </a:lnTo>
                  <a:cubicBezTo>
                    <a:pt x="24" y="0"/>
                    <a:pt x="0" y="24"/>
                    <a:pt x="0" y="53"/>
                  </a:cubicBezTo>
                  <a:lnTo>
                    <a:pt x="0" y="1405"/>
                  </a:lnTo>
                  <a:cubicBezTo>
                    <a:pt x="0" y="1433"/>
                    <a:pt x="24" y="1457"/>
                    <a:pt x="52" y="1457"/>
                  </a:cubicBezTo>
                  <a:lnTo>
                    <a:pt x="1049" y="1457"/>
                  </a:lnTo>
                  <a:cubicBezTo>
                    <a:pt x="1078" y="1457"/>
                    <a:pt x="1101" y="1433"/>
                    <a:pt x="1101" y="1405"/>
                  </a:cubicBezTo>
                  <a:lnTo>
                    <a:pt x="1101" y="1235"/>
                  </a:lnTo>
                  <a:cubicBezTo>
                    <a:pt x="1101" y="1223"/>
                    <a:pt x="1092" y="1213"/>
                    <a:pt x="1080" y="1213"/>
                  </a:cubicBezTo>
                  <a:cubicBezTo>
                    <a:pt x="1068" y="1213"/>
                    <a:pt x="1059" y="1223"/>
                    <a:pt x="1059" y="1235"/>
                  </a:cubicBezTo>
                  <a:lnTo>
                    <a:pt x="1059" y="1405"/>
                  </a:lnTo>
                  <a:cubicBezTo>
                    <a:pt x="1059" y="1410"/>
                    <a:pt x="1054" y="1414"/>
                    <a:pt x="1049" y="1414"/>
                  </a:cubicBezTo>
                  <a:lnTo>
                    <a:pt x="52" y="1414"/>
                  </a:lnTo>
                  <a:cubicBezTo>
                    <a:pt x="47" y="1414"/>
                    <a:pt x="43" y="1410"/>
                    <a:pt x="43" y="1405"/>
                  </a:cubicBezTo>
                  <a:lnTo>
                    <a:pt x="43" y="53"/>
                  </a:lnTo>
                  <a:cubicBezTo>
                    <a:pt x="43" y="47"/>
                    <a:pt x="47" y="43"/>
                    <a:pt x="52" y="43"/>
                  </a:cubicBezTo>
                  <a:lnTo>
                    <a:pt x="1049" y="43"/>
                  </a:lnTo>
                  <a:cubicBezTo>
                    <a:pt x="1054" y="43"/>
                    <a:pt x="1059" y="47"/>
                    <a:pt x="1059" y="53"/>
                  </a:cubicBezTo>
                  <a:lnTo>
                    <a:pt x="1059" y="1144"/>
                  </a:lnTo>
                  <a:cubicBezTo>
                    <a:pt x="1059" y="1156"/>
                    <a:pt x="1068" y="1165"/>
                    <a:pt x="1080" y="11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0" name="Google Shape;820;p45"/>
            <p:cNvSpPr/>
            <p:nvPr/>
          </p:nvSpPr>
          <p:spPr>
            <a:xfrm>
              <a:off x="2852423" y="1987930"/>
              <a:ext cx="261296" cy="50437"/>
            </a:xfrm>
            <a:custGeom>
              <a:avLst/>
              <a:gdLst/>
              <a:ahLst/>
              <a:cxnLst/>
              <a:rect l="l" t="t" r="r" b="b"/>
              <a:pathLst>
                <a:path w="803" h="155" extrusionOk="0">
                  <a:moveTo>
                    <a:pt x="803" y="118"/>
                  </a:moveTo>
                  <a:lnTo>
                    <a:pt x="803" y="37"/>
                  </a:lnTo>
                  <a:cubicBezTo>
                    <a:pt x="803" y="16"/>
                    <a:pt x="786" y="0"/>
                    <a:pt x="766" y="0"/>
                  </a:cubicBezTo>
                  <a:lnTo>
                    <a:pt x="687" y="0"/>
                  </a:lnTo>
                  <a:cubicBezTo>
                    <a:pt x="676" y="0"/>
                    <a:pt x="666" y="9"/>
                    <a:pt x="666" y="21"/>
                  </a:cubicBezTo>
                  <a:cubicBezTo>
                    <a:pt x="666" y="33"/>
                    <a:pt x="676" y="42"/>
                    <a:pt x="687" y="42"/>
                  </a:cubicBezTo>
                  <a:lnTo>
                    <a:pt x="760" y="42"/>
                  </a:lnTo>
                  <a:lnTo>
                    <a:pt x="760" y="113"/>
                  </a:lnTo>
                  <a:lnTo>
                    <a:pt x="42" y="113"/>
                  </a:lnTo>
                  <a:lnTo>
                    <a:pt x="42" y="42"/>
                  </a:lnTo>
                  <a:lnTo>
                    <a:pt x="597" y="42"/>
                  </a:lnTo>
                  <a:cubicBezTo>
                    <a:pt x="608" y="42"/>
                    <a:pt x="618" y="33"/>
                    <a:pt x="618" y="21"/>
                  </a:cubicBezTo>
                  <a:cubicBezTo>
                    <a:pt x="618" y="9"/>
                    <a:pt x="608" y="0"/>
                    <a:pt x="597" y="0"/>
                  </a:cubicBezTo>
                  <a:lnTo>
                    <a:pt x="36" y="0"/>
                  </a:lnTo>
                  <a:cubicBezTo>
                    <a:pt x="16" y="0"/>
                    <a:pt x="0" y="16"/>
                    <a:pt x="0" y="37"/>
                  </a:cubicBezTo>
                  <a:lnTo>
                    <a:pt x="0" y="118"/>
                  </a:lnTo>
                  <a:cubicBezTo>
                    <a:pt x="0" y="139"/>
                    <a:pt x="16" y="155"/>
                    <a:pt x="36" y="155"/>
                  </a:cubicBezTo>
                  <a:lnTo>
                    <a:pt x="766" y="155"/>
                  </a:lnTo>
                  <a:cubicBezTo>
                    <a:pt x="786" y="155"/>
                    <a:pt x="803" y="139"/>
                    <a:pt x="803" y="118"/>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1" name="Google Shape;821;p45"/>
            <p:cNvSpPr/>
            <p:nvPr/>
          </p:nvSpPr>
          <p:spPr>
            <a:xfrm>
              <a:off x="2836153" y="2074487"/>
              <a:ext cx="134065" cy="133740"/>
            </a:xfrm>
            <a:custGeom>
              <a:avLst/>
              <a:gdLst/>
              <a:ahLst/>
              <a:cxnLst/>
              <a:rect l="l" t="t" r="r" b="b"/>
              <a:pathLst>
                <a:path w="412" h="411" extrusionOk="0">
                  <a:moveTo>
                    <a:pt x="412" y="33"/>
                  </a:moveTo>
                  <a:cubicBezTo>
                    <a:pt x="412" y="14"/>
                    <a:pt x="397" y="0"/>
                    <a:pt x="379" y="0"/>
                  </a:cubicBezTo>
                  <a:lnTo>
                    <a:pt x="208" y="0"/>
                  </a:lnTo>
                  <a:cubicBezTo>
                    <a:pt x="196" y="0"/>
                    <a:pt x="186" y="9"/>
                    <a:pt x="186" y="21"/>
                  </a:cubicBezTo>
                  <a:cubicBezTo>
                    <a:pt x="186" y="33"/>
                    <a:pt x="196" y="42"/>
                    <a:pt x="208" y="42"/>
                  </a:cubicBezTo>
                  <a:lnTo>
                    <a:pt x="369" y="42"/>
                  </a:lnTo>
                  <a:lnTo>
                    <a:pt x="369" y="369"/>
                  </a:lnTo>
                  <a:lnTo>
                    <a:pt x="43" y="369"/>
                  </a:lnTo>
                  <a:lnTo>
                    <a:pt x="43" y="42"/>
                  </a:lnTo>
                  <a:lnTo>
                    <a:pt x="117" y="42"/>
                  </a:lnTo>
                  <a:cubicBezTo>
                    <a:pt x="129" y="42"/>
                    <a:pt x="138" y="33"/>
                    <a:pt x="138" y="21"/>
                  </a:cubicBezTo>
                  <a:cubicBezTo>
                    <a:pt x="138" y="9"/>
                    <a:pt x="129" y="0"/>
                    <a:pt x="117" y="0"/>
                  </a:cubicBezTo>
                  <a:lnTo>
                    <a:pt x="33" y="0"/>
                  </a:lnTo>
                  <a:cubicBezTo>
                    <a:pt x="15" y="0"/>
                    <a:pt x="0" y="14"/>
                    <a:pt x="0" y="33"/>
                  </a:cubicBezTo>
                  <a:lnTo>
                    <a:pt x="0" y="379"/>
                  </a:lnTo>
                  <a:cubicBezTo>
                    <a:pt x="0" y="397"/>
                    <a:pt x="15" y="411"/>
                    <a:pt x="33" y="411"/>
                  </a:cubicBezTo>
                  <a:lnTo>
                    <a:pt x="379" y="411"/>
                  </a:lnTo>
                  <a:cubicBezTo>
                    <a:pt x="397" y="411"/>
                    <a:pt x="412" y="397"/>
                    <a:pt x="412" y="379"/>
                  </a:cubicBezTo>
                  <a:lnTo>
                    <a:pt x="412" y="3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45"/>
            <p:cNvSpPr/>
            <p:nvPr/>
          </p:nvSpPr>
          <p:spPr>
            <a:xfrm>
              <a:off x="2995925" y="2074487"/>
              <a:ext cx="133739" cy="133740"/>
            </a:xfrm>
            <a:custGeom>
              <a:avLst/>
              <a:gdLst/>
              <a:ahLst/>
              <a:cxnLst/>
              <a:rect l="l" t="t" r="r" b="b"/>
              <a:pathLst>
                <a:path w="411" h="411" extrusionOk="0">
                  <a:moveTo>
                    <a:pt x="369" y="369"/>
                  </a:moveTo>
                  <a:lnTo>
                    <a:pt x="42" y="369"/>
                  </a:lnTo>
                  <a:lnTo>
                    <a:pt x="42" y="42"/>
                  </a:lnTo>
                  <a:lnTo>
                    <a:pt x="369" y="42"/>
                  </a:lnTo>
                  <a:lnTo>
                    <a:pt x="369" y="369"/>
                  </a:lnTo>
                  <a:moveTo>
                    <a:pt x="411" y="33"/>
                  </a:moveTo>
                  <a:cubicBezTo>
                    <a:pt x="411" y="14"/>
                    <a:pt x="396" y="0"/>
                    <a:pt x="378" y="0"/>
                  </a:cubicBezTo>
                  <a:lnTo>
                    <a:pt x="32" y="0"/>
                  </a:lnTo>
                  <a:cubicBezTo>
                    <a:pt x="14" y="0"/>
                    <a:pt x="0" y="14"/>
                    <a:pt x="0" y="33"/>
                  </a:cubicBezTo>
                  <a:lnTo>
                    <a:pt x="0" y="379"/>
                  </a:lnTo>
                  <a:cubicBezTo>
                    <a:pt x="0" y="397"/>
                    <a:pt x="14" y="411"/>
                    <a:pt x="32" y="411"/>
                  </a:cubicBezTo>
                  <a:lnTo>
                    <a:pt x="378" y="411"/>
                  </a:lnTo>
                  <a:cubicBezTo>
                    <a:pt x="396" y="411"/>
                    <a:pt x="411" y="397"/>
                    <a:pt x="411" y="379"/>
                  </a:cubicBezTo>
                  <a:lnTo>
                    <a:pt x="411" y="3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45"/>
            <p:cNvSpPr/>
            <p:nvPr/>
          </p:nvSpPr>
          <p:spPr>
            <a:xfrm>
              <a:off x="2836153" y="2237188"/>
              <a:ext cx="134065" cy="134066"/>
            </a:xfrm>
            <a:custGeom>
              <a:avLst/>
              <a:gdLst/>
              <a:ahLst/>
              <a:cxnLst/>
              <a:rect l="l" t="t" r="r" b="b"/>
              <a:pathLst>
                <a:path w="412" h="412" extrusionOk="0">
                  <a:moveTo>
                    <a:pt x="369" y="369"/>
                  </a:moveTo>
                  <a:lnTo>
                    <a:pt x="336" y="369"/>
                  </a:lnTo>
                  <a:lnTo>
                    <a:pt x="336" y="352"/>
                  </a:lnTo>
                  <a:cubicBezTo>
                    <a:pt x="336" y="318"/>
                    <a:pt x="326" y="284"/>
                    <a:pt x="307" y="256"/>
                  </a:cubicBezTo>
                  <a:cubicBezTo>
                    <a:pt x="321" y="236"/>
                    <a:pt x="328" y="212"/>
                    <a:pt x="328" y="187"/>
                  </a:cubicBezTo>
                  <a:cubicBezTo>
                    <a:pt x="328" y="119"/>
                    <a:pt x="273" y="64"/>
                    <a:pt x="206" y="64"/>
                  </a:cubicBezTo>
                  <a:cubicBezTo>
                    <a:pt x="139" y="64"/>
                    <a:pt x="84" y="119"/>
                    <a:pt x="84" y="187"/>
                  </a:cubicBezTo>
                  <a:cubicBezTo>
                    <a:pt x="84" y="212"/>
                    <a:pt x="91" y="236"/>
                    <a:pt x="105" y="256"/>
                  </a:cubicBezTo>
                  <a:cubicBezTo>
                    <a:pt x="86" y="284"/>
                    <a:pt x="76" y="318"/>
                    <a:pt x="76" y="352"/>
                  </a:cubicBezTo>
                  <a:lnTo>
                    <a:pt x="76" y="369"/>
                  </a:lnTo>
                  <a:lnTo>
                    <a:pt x="43" y="369"/>
                  </a:lnTo>
                  <a:lnTo>
                    <a:pt x="43" y="43"/>
                  </a:lnTo>
                  <a:lnTo>
                    <a:pt x="369" y="43"/>
                  </a:lnTo>
                  <a:lnTo>
                    <a:pt x="369" y="369"/>
                  </a:lnTo>
                  <a:moveTo>
                    <a:pt x="118" y="369"/>
                  </a:moveTo>
                  <a:lnTo>
                    <a:pt x="118" y="352"/>
                  </a:lnTo>
                  <a:cubicBezTo>
                    <a:pt x="118" y="323"/>
                    <a:pt x="128" y="295"/>
                    <a:pt x="146" y="272"/>
                  </a:cubicBezTo>
                  <a:lnTo>
                    <a:pt x="149" y="269"/>
                  </a:lnTo>
                  <a:cubicBezTo>
                    <a:pt x="155" y="260"/>
                    <a:pt x="155" y="249"/>
                    <a:pt x="148" y="241"/>
                  </a:cubicBezTo>
                  <a:cubicBezTo>
                    <a:pt x="134" y="226"/>
                    <a:pt x="126" y="207"/>
                    <a:pt x="126" y="187"/>
                  </a:cubicBezTo>
                  <a:cubicBezTo>
                    <a:pt x="126" y="143"/>
                    <a:pt x="162" y="107"/>
                    <a:pt x="206" y="107"/>
                  </a:cubicBezTo>
                  <a:cubicBezTo>
                    <a:pt x="250" y="107"/>
                    <a:pt x="286" y="143"/>
                    <a:pt x="286" y="187"/>
                  </a:cubicBezTo>
                  <a:cubicBezTo>
                    <a:pt x="286" y="207"/>
                    <a:pt x="278" y="226"/>
                    <a:pt x="264" y="241"/>
                  </a:cubicBezTo>
                  <a:cubicBezTo>
                    <a:pt x="257" y="249"/>
                    <a:pt x="257" y="260"/>
                    <a:pt x="263" y="269"/>
                  </a:cubicBezTo>
                  <a:lnTo>
                    <a:pt x="266" y="272"/>
                  </a:lnTo>
                  <a:cubicBezTo>
                    <a:pt x="284" y="295"/>
                    <a:pt x="294" y="323"/>
                    <a:pt x="294" y="352"/>
                  </a:cubicBezTo>
                  <a:lnTo>
                    <a:pt x="294" y="369"/>
                  </a:lnTo>
                  <a:lnTo>
                    <a:pt x="118" y="369"/>
                  </a:lnTo>
                  <a:moveTo>
                    <a:pt x="379" y="0"/>
                  </a:moveTo>
                  <a:lnTo>
                    <a:pt x="33" y="0"/>
                  </a:lnTo>
                  <a:cubicBezTo>
                    <a:pt x="15" y="0"/>
                    <a:pt x="0" y="15"/>
                    <a:pt x="0" y="33"/>
                  </a:cubicBezTo>
                  <a:lnTo>
                    <a:pt x="0" y="379"/>
                  </a:lnTo>
                  <a:cubicBezTo>
                    <a:pt x="0" y="397"/>
                    <a:pt x="15" y="412"/>
                    <a:pt x="33" y="412"/>
                  </a:cubicBezTo>
                  <a:lnTo>
                    <a:pt x="379" y="412"/>
                  </a:lnTo>
                  <a:cubicBezTo>
                    <a:pt x="397" y="412"/>
                    <a:pt x="412" y="397"/>
                    <a:pt x="412" y="379"/>
                  </a:cubicBezTo>
                  <a:lnTo>
                    <a:pt x="412" y="33"/>
                  </a:lnTo>
                  <a:cubicBezTo>
                    <a:pt x="412" y="15"/>
                    <a:pt x="397" y="0"/>
                    <a:pt x="37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2995925" y="2237188"/>
              <a:ext cx="133739" cy="134066"/>
            </a:xfrm>
            <a:custGeom>
              <a:avLst/>
              <a:gdLst/>
              <a:ahLst/>
              <a:cxnLst/>
              <a:rect l="l" t="t" r="r" b="b"/>
              <a:pathLst>
                <a:path w="411" h="412" extrusionOk="0">
                  <a:moveTo>
                    <a:pt x="369" y="43"/>
                  </a:moveTo>
                  <a:lnTo>
                    <a:pt x="369" y="343"/>
                  </a:lnTo>
                  <a:cubicBezTo>
                    <a:pt x="366" y="328"/>
                    <a:pt x="360" y="314"/>
                    <a:pt x="352" y="301"/>
                  </a:cubicBezTo>
                  <a:cubicBezTo>
                    <a:pt x="361" y="287"/>
                    <a:pt x="365" y="272"/>
                    <a:pt x="365" y="255"/>
                  </a:cubicBezTo>
                  <a:cubicBezTo>
                    <a:pt x="365" y="207"/>
                    <a:pt x="326" y="167"/>
                    <a:pt x="277" y="167"/>
                  </a:cubicBezTo>
                  <a:cubicBezTo>
                    <a:pt x="247" y="167"/>
                    <a:pt x="221" y="182"/>
                    <a:pt x="205" y="205"/>
                  </a:cubicBezTo>
                  <a:cubicBezTo>
                    <a:pt x="189" y="182"/>
                    <a:pt x="162" y="167"/>
                    <a:pt x="132" y="167"/>
                  </a:cubicBezTo>
                  <a:cubicBezTo>
                    <a:pt x="84" y="167"/>
                    <a:pt x="44" y="207"/>
                    <a:pt x="44" y="255"/>
                  </a:cubicBezTo>
                  <a:cubicBezTo>
                    <a:pt x="44" y="272"/>
                    <a:pt x="49" y="287"/>
                    <a:pt x="57" y="301"/>
                  </a:cubicBezTo>
                  <a:cubicBezTo>
                    <a:pt x="50" y="312"/>
                    <a:pt x="45" y="325"/>
                    <a:pt x="42" y="337"/>
                  </a:cubicBezTo>
                  <a:lnTo>
                    <a:pt x="42" y="43"/>
                  </a:lnTo>
                  <a:lnTo>
                    <a:pt x="369" y="43"/>
                  </a:lnTo>
                  <a:moveTo>
                    <a:pt x="226" y="369"/>
                  </a:moveTo>
                  <a:lnTo>
                    <a:pt x="226" y="365"/>
                  </a:lnTo>
                  <a:cubicBezTo>
                    <a:pt x="226" y="347"/>
                    <a:pt x="232" y="330"/>
                    <a:pt x="243" y="317"/>
                  </a:cubicBezTo>
                  <a:lnTo>
                    <a:pt x="245" y="314"/>
                  </a:lnTo>
                  <a:cubicBezTo>
                    <a:pt x="251" y="306"/>
                    <a:pt x="251" y="294"/>
                    <a:pt x="244" y="286"/>
                  </a:cubicBezTo>
                  <a:cubicBezTo>
                    <a:pt x="236" y="278"/>
                    <a:pt x="231" y="267"/>
                    <a:pt x="231" y="255"/>
                  </a:cubicBezTo>
                  <a:cubicBezTo>
                    <a:pt x="231" y="230"/>
                    <a:pt x="252" y="210"/>
                    <a:pt x="277" y="210"/>
                  </a:cubicBezTo>
                  <a:cubicBezTo>
                    <a:pt x="302" y="210"/>
                    <a:pt x="323" y="230"/>
                    <a:pt x="323" y="255"/>
                  </a:cubicBezTo>
                  <a:cubicBezTo>
                    <a:pt x="323" y="267"/>
                    <a:pt x="318" y="278"/>
                    <a:pt x="310" y="286"/>
                  </a:cubicBezTo>
                  <a:cubicBezTo>
                    <a:pt x="303" y="294"/>
                    <a:pt x="303" y="306"/>
                    <a:pt x="309" y="314"/>
                  </a:cubicBezTo>
                  <a:lnTo>
                    <a:pt x="311" y="317"/>
                  </a:lnTo>
                  <a:cubicBezTo>
                    <a:pt x="322" y="330"/>
                    <a:pt x="328" y="347"/>
                    <a:pt x="328" y="365"/>
                  </a:cubicBezTo>
                  <a:lnTo>
                    <a:pt x="328" y="369"/>
                  </a:lnTo>
                  <a:lnTo>
                    <a:pt x="226" y="369"/>
                  </a:lnTo>
                  <a:moveTo>
                    <a:pt x="99" y="286"/>
                  </a:moveTo>
                  <a:cubicBezTo>
                    <a:pt x="91" y="278"/>
                    <a:pt x="87" y="267"/>
                    <a:pt x="87" y="255"/>
                  </a:cubicBezTo>
                  <a:cubicBezTo>
                    <a:pt x="87" y="230"/>
                    <a:pt x="107" y="210"/>
                    <a:pt x="132" y="210"/>
                  </a:cubicBezTo>
                  <a:cubicBezTo>
                    <a:pt x="158" y="210"/>
                    <a:pt x="178" y="230"/>
                    <a:pt x="178" y="255"/>
                  </a:cubicBezTo>
                  <a:cubicBezTo>
                    <a:pt x="178" y="267"/>
                    <a:pt x="174" y="278"/>
                    <a:pt x="166" y="286"/>
                  </a:cubicBezTo>
                  <a:cubicBezTo>
                    <a:pt x="159" y="294"/>
                    <a:pt x="158" y="306"/>
                    <a:pt x="165" y="314"/>
                  </a:cubicBezTo>
                  <a:lnTo>
                    <a:pt x="167" y="317"/>
                  </a:lnTo>
                  <a:cubicBezTo>
                    <a:pt x="177" y="330"/>
                    <a:pt x="183" y="347"/>
                    <a:pt x="183" y="365"/>
                  </a:cubicBezTo>
                  <a:lnTo>
                    <a:pt x="183" y="369"/>
                  </a:lnTo>
                  <a:lnTo>
                    <a:pt x="81" y="369"/>
                  </a:lnTo>
                  <a:lnTo>
                    <a:pt x="81" y="365"/>
                  </a:lnTo>
                  <a:cubicBezTo>
                    <a:pt x="81" y="347"/>
                    <a:pt x="87" y="330"/>
                    <a:pt x="98" y="317"/>
                  </a:cubicBezTo>
                  <a:lnTo>
                    <a:pt x="100" y="314"/>
                  </a:lnTo>
                  <a:cubicBezTo>
                    <a:pt x="107" y="306"/>
                    <a:pt x="106" y="294"/>
                    <a:pt x="99" y="286"/>
                  </a:cubicBezTo>
                  <a:moveTo>
                    <a:pt x="32" y="412"/>
                  </a:moveTo>
                  <a:lnTo>
                    <a:pt x="378" y="412"/>
                  </a:lnTo>
                  <a:cubicBezTo>
                    <a:pt x="396" y="412"/>
                    <a:pt x="411" y="397"/>
                    <a:pt x="411" y="379"/>
                  </a:cubicBezTo>
                  <a:lnTo>
                    <a:pt x="411" y="33"/>
                  </a:lnTo>
                  <a:cubicBezTo>
                    <a:pt x="411" y="15"/>
                    <a:pt x="396" y="0"/>
                    <a:pt x="378" y="0"/>
                  </a:cubicBezTo>
                  <a:lnTo>
                    <a:pt x="32" y="0"/>
                  </a:lnTo>
                  <a:cubicBezTo>
                    <a:pt x="14" y="0"/>
                    <a:pt x="0" y="15"/>
                    <a:pt x="0" y="33"/>
                  </a:cubicBezTo>
                  <a:lnTo>
                    <a:pt x="0" y="379"/>
                  </a:lnTo>
                  <a:cubicBezTo>
                    <a:pt x="0" y="397"/>
                    <a:pt x="14" y="412"/>
                    <a:pt x="32"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2856328" y="2104424"/>
              <a:ext cx="90136" cy="73866"/>
            </a:xfrm>
            <a:custGeom>
              <a:avLst/>
              <a:gdLst/>
              <a:ahLst/>
              <a:cxnLst/>
              <a:rect l="l" t="t" r="r" b="b"/>
              <a:pathLst>
                <a:path w="277" h="227" extrusionOk="0">
                  <a:moveTo>
                    <a:pt x="44" y="109"/>
                  </a:moveTo>
                  <a:cubicBezTo>
                    <a:pt x="59" y="89"/>
                    <a:pt x="98" y="43"/>
                    <a:pt x="138" y="43"/>
                  </a:cubicBezTo>
                  <a:cubicBezTo>
                    <a:pt x="179" y="43"/>
                    <a:pt x="218" y="89"/>
                    <a:pt x="232" y="109"/>
                  </a:cubicBezTo>
                  <a:lnTo>
                    <a:pt x="232" y="109"/>
                  </a:lnTo>
                  <a:cubicBezTo>
                    <a:pt x="235" y="112"/>
                    <a:pt x="235" y="115"/>
                    <a:pt x="232" y="118"/>
                  </a:cubicBezTo>
                  <a:cubicBezTo>
                    <a:pt x="218" y="138"/>
                    <a:pt x="179" y="184"/>
                    <a:pt x="138" y="184"/>
                  </a:cubicBezTo>
                  <a:cubicBezTo>
                    <a:pt x="98" y="184"/>
                    <a:pt x="59" y="138"/>
                    <a:pt x="44" y="118"/>
                  </a:cubicBezTo>
                  <a:cubicBezTo>
                    <a:pt x="42" y="115"/>
                    <a:pt x="42" y="112"/>
                    <a:pt x="44" y="109"/>
                  </a:cubicBezTo>
                  <a:moveTo>
                    <a:pt x="10" y="84"/>
                  </a:moveTo>
                  <a:cubicBezTo>
                    <a:pt x="-3" y="102"/>
                    <a:pt x="-3" y="126"/>
                    <a:pt x="10" y="144"/>
                  </a:cubicBezTo>
                  <a:cubicBezTo>
                    <a:pt x="33" y="175"/>
                    <a:pt x="81" y="227"/>
                    <a:pt x="138" y="227"/>
                  </a:cubicBezTo>
                  <a:cubicBezTo>
                    <a:pt x="196" y="227"/>
                    <a:pt x="244" y="175"/>
                    <a:pt x="267" y="144"/>
                  </a:cubicBezTo>
                  <a:cubicBezTo>
                    <a:pt x="280" y="126"/>
                    <a:pt x="280" y="102"/>
                    <a:pt x="267" y="84"/>
                  </a:cubicBezTo>
                  <a:cubicBezTo>
                    <a:pt x="244" y="52"/>
                    <a:pt x="196" y="0"/>
                    <a:pt x="138" y="0"/>
                  </a:cubicBezTo>
                  <a:cubicBezTo>
                    <a:pt x="81" y="0"/>
                    <a:pt x="33" y="52"/>
                    <a:pt x="10" y="84"/>
                  </a:cubicBezTo>
                  <a:close/>
                </a:path>
              </a:pathLst>
            </a:custGeom>
            <a:solidFill>
              <a:schemeClr val="dk1"/>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6" name="Google Shape;826;p45"/>
            <p:cNvSpPr/>
            <p:nvPr/>
          </p:nvSpPr>
          <p:spPr>
            <a:xfrm>
              <a:off x="2894400" y="2132734"/>
              <a:ext cx="13992" cy="17246"/>
            </a:xfrm>
            <a:custGeom>
              <a:avLst/>
              <a:gdLst/>
              <a:ahLst/>
              <a:cxnLst/>
              <a:rect l="l" t="t" r="r" b="b"/>
              <a:pathLst>
                <a:path w="43" h="53" extrusionOk="0">
                  <a:moveTo>
                    <a:pt x="21" y="53"/>
                  </a:moveTo>
                  <a:cubicBezTo>
                    <a:pt x="33" y="53"/>
                    <a:pt x="43" y="44"/>
                    <a:pt x="43" y="32"/>
                  </a:cubicBezTo>
                  <a:lnTo>
                    <a:pt x="43" y="21"/>
                  </a:lnTo>
                  <a:cubicBezTo>
                    <a:pt x="43" y="9"/>
                    <a:pt x="33" y="0"/>
                    <a:pt x="21" y="0"/>
                  </a:cubicBezTo>
                  <a:cubicBezTo>
                    <a:pt x="10" y="0"/>
                    <a:pt x="0" y="9"/>
                    <a:pt x="0" y="21"/>
                  </a:cubicBezTo>
                  <a:lnTo>
                    <a:pt x="0" y="32"/>
                  </a:lnTo>
                  <a:cubicBezTo>
                    <a:pt x="0" y="44"/>
                    <a:pt x="10" y="53"/>
                    <a:pt x="21"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45"/>
            <p:cNvSpPr/>
            <p:nvPr/>
          </p:nvSpPr>
          <p:spPr>
            <a:xfrm>
              <a:off x="3019354" y="2095313"/>
              <a:ext cx="86882" cy="91764"/>
            </a:xfrm>
            <a:custGeom>
              <a:avLst/>
              <a:gdLst/>
              <a:ahLst/>
              <a:cxnLst/>
              <a:rect l="l" t="t" r="r" b="b"/>
              <a:pathLst>
                <a:path w="267" h="282" extrusionOk="0">
                  <a:moveTo>
                    <a:pt x="133" y="43"/>
                  </a:moveTo>
                  <a:cubicBezTo>
                    <a:pt x="183" y="43"/>
                    <a:pt x="224" y="87"/>
                    <a:pt x="224" y="141"/>
                  </a:cubicBezTo>
                  <a:cubicBezTo>
                    <a:pt x="224" y="195"/>
                    <a:pt x="183" y="239"/>
                    <a:pt x="133" y="239"/>
                  </a:cubicBezTo>
                  <a:cubicBezTo>
                    <a:pt x="83" y="239"/>
                    <a:pt x="43" y="195"/>
                    <a:pt x="43" y="141"/>
                  </a:cubicBezTo>
                  <a:cubicBezTo>
                    <a:pt x="43" y="87"/>
                    <a:pt x="83" y="43"/>
                    <a:pt x="133" y="43"/>
                  </a:cubicBezTo>
                  <a:moveTo>
                    <a:pt x="133" y="282"/>
                  </a:moveTo>
                  <a:cubicBezTo>
                    <a:pt x="207" y="282"/>
                    <a:pt x="267" y="219"/>
                    <a:pt x="267" y="141"/>
                  </a:cubicBezTo>
                  <a:cubicBezTo>
                    <a:pt x="267" y="63"/>
                    <a:pt x="207" y="0"/>
                    <a:pt x="133" y="0"/>
                  </a:cubicBezTo>
                  <a:cubicBezTo>
                    <a:pt x="60" y="0"/>
                    <a:pt x="0" y="63"/>
                    <a:pt x="0" y="141"/>
                  </a:cubicBezTo>
                  <a:cubicBezTo>
                    <a:pt x="0" y="219"/>
                    <a:pt x="60" y="282"/>
                    <a:pt x="133" y="28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3042457" y="2144774"/>
              <a:ext cx="40675" cy="19199"/>
            </a:xfrm>
            <a:custGeom>
              <a:avLst/>
              <a:gdLst/>
              <a:ahLst/>
              <a:cxnLst/>
              <a:rect l="l" t="t" r="r" b="b"/>
              <a:pathLst>
                <a:path w="125" h="59" extrusionOk="0">
                  <a:moveTo>
                    <a:pt x="8" y="38"/>
                  </a:moveTo>
                  <a:cubicBezTo>
                    <a:pt x="26" y="52"/>
                    <a:pt x="44" y="59"/>
                    <a:pt x="62" y="59"/>
                  </a:cubicBezTo>
                  <a:cubicBezTo>
                    <a:pt x="81" y="59"/>
                    <a:pt x="99" y="52"/>
                    <a:pt x="116" y="38"/>
                  </a:cubicBezTo>
                  <a:cubicBezTo>
                    <a:pt x="126" y="31"/>
                    <a:pt x="127" y="18"/>
                    <a:pt x="120" y="9"/>
                  </a:cubicBezTo>
                  <a:cubicBezTo>
                    <a:pt x="113" y="-1"/>
                    <a:pt x="100" y="-3"/>
                    <a:pt x="90" y="5"/>
                  </a:cubicBezTo>
                  <a:cubicBezTo>
                    <a:pt x="71" y="20"/>
                    <a:pt x="54" y="20"/>
                    <a:pt x="34" y="5"/>
                  </a:cubicBezTo>
                  <a:cubicBezTo>
                    <a:pt x="25" y="-3"/>
                    <a:pt x="12" y="-1"/>
                    <a:pt x="4" y="9"/>
                  </a:cubicBezTo>
                  <a:cubicBezTo>
                    <a:pt x="-3" y="18"/>
                    <a:pt x="-1" y="31"/>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29" name="Google Shape;829;p45"/>
          <p:cNvGrpSpPr/>
          <p:nvPr/>
        </p:nvGrpSpPr>
        <p:grpSpPr>
          <a:xfrm>
            <a:off x="3449534" y="1859084"/>
            <a:ext cx="337440" cy="474111"/>
            <a:chOff x="3449534" y="1951159"/>
            <a:chExt cx="337440" cy="474111"/>
          </a:xfrm>
        </p:grpSpPr>
        <p:sp>
          <p:nvSpPr>
            <p:cNvPr id="830" name="Google Shape;830;p45"/>
            <p:cNvSpPr/>
            <p:nvPr/>
          </p:nvSpPr>
          <p:spPr>
            <a:xfrm>
              <a:off x="3449534" y="2057891"/>
              <a:ext cx="337440" cy="367379"/>
            </a:xfrm>
            <a:custGeom>
              <a:avLst/>
              <a:gdLst/>
              <a:ahLst/>
              <a:cxnLst/>
              <a:rect l="l" t="t" r="r" b="b"/>
              <a:pathLst>
                <a:path w="1037" h="1129" extrusionOk="0">
                  <a:moveTo>
                    <a:pt x="889" y="98"/>
                  </a:moveTo>
                  <a:lnTo>
                    <a:pt x="889" y="214"/>
                  </a:lnTo>
                  <a:lnTo>
                    <a:pt x="778" y="214"/>
                  </a:lnTo>
                  <a:cubicBezTo>
                    <a:pt x="766" y="214"/>
                    <a:pt x="757" y="223"/>
                    <a:pt x="757" y="235"/>
                  </a:cubicBezTo>
                  <a:cubicBezTo>
                    <a:pt x="757" y="247"/>
                    <a:pt x="766" y="256"/>
                    <a:pt x="778" y="256"/>
                  </a:cubicBezTo>
                  <a:lnTo>
                    <a:pt x="889" y="256"/>
                  </a:lnTo>
                  <a:lnTo>
                    <a:pt x="889" y="638"/>
                  </a:lnTo>
                  <a:lnTo>
                    <a:pt x="452" y="638"/>
                  </a:lnTo>
                  <a:lnTo>
                    <a:pt x="452" y="256"/>
                  </a:lnTo>
                  <a:lnTo>
                    <a:pt x="687" y="256"/>
                  </a:lnTo>
                  <a:cubicBezTo>
                    <a:pt x="699" y="256"/>
                    <a:pt x="708" y="247"/>
                    <a:pt x="708" y="235"/>
                  </a:cubicBezTo>
                  <a:cubicBezTo>
                    <a:pt x="708" y="223"/>
                    <a:pt x="699" y="214"/>
                    <a:pt x="687" y="214"/>
                  </a:cubicBezTo>
                  <a:lnTo>
                    <a:pt x="452" y="214"/>
                  </a:lnTo>
                  <a:lnTo>
                    <a:pt x="452" y="98"/>
                  </a:lnTo>
                  <a:cubicBezTo>
                    <a:pt x="452" y="77"/>
                    <a:pt x="446" y="58"/>
                    <a:pt x="435" y="42"/>
                  </a:cubicBezTo>
                  <a:lnTo>
                    <a:pt x="834" y="42"/>
                  </a:lnTo>
                  <a:cubicBezTo>
                    <a:pt x="864" y="42"/>
                    <a:pt x="889" y="67"/>
                    <a:pt x="889" y="98"/>
                  </a:cubicBezTo>
                  <a:moveTo>
                    <a:pt x="663" y="1086"/>
                  </a:moveTo>
                  <a:lnTo>
                    <a:pt x="565" y="988"/>
                  </a:lnTo>
                  <a:cubicBezTo>
                    <a:pt x="558" y="982"/>
                    <a:pt x="550" y="978"/>
                    <a:pt x="542" y="978"/>
                  </a:cubicBezTo>
                  <a:lnTo>
                    <a:pt x="452" y="978"/>
                  </a:lnTo>
                  <a:lnTo>
                    <a:pt x="452" y="681"/>
                  </a:lnTo>
                  <a:lnTo>
                    <a:pt x="889" y="681"/>
                  </a:lnTo>
                  <a:lnTo>
                    <a:pt x="889" y="1086"/>
                  </a:lnTo>
                  <a:lnTo>
                    <a:pt x="663" y="1086"/>
                  </a:lnTo>
                  <a:moveTo>
                    <a:pt x="350" y="98"/>
                  </a:moveTo>
                  <a:cubicBezTo>
                    <a:pt x="350" y="78"/>
                    <a:pt x="344" y="59"/>
                    <a:pt x="333" y="42"/>
                  </a:cubicBezTo>
                  <a:lnTo>
                    <a:pt x="354" y="42"/>
                  </a:lnTo>
                  <a:cubicBezTo>
                    <a:pt x="384" y="42"/>
                    <a:pt x="409" y="67"/>
                    <a:pt x="409" y="98"/>
                  </a:cubicBezTo>
                  <a:lnTo>
                    <a:pt x="409" y="978"/>
                  </a:lnTo>
                  <a:lnTo>
                    <a:pt x="350" y="978"/>
                  </a:lnTo>
                  <a:lnTo>
                    <a:pt x="350" y="98"/>
                  </a:lnTo>
                  <a:moveTo>
                    <a:pt x="178" y="777"/>
                  </a:moveTo>
                  <a:cubicBezTo>
                    <a:pt x="190" y="760"/>
                    <a:pt x="196" y="741"/>
                    <a:pt x="196" y="719"/>
                  </a:cubicBezTo>
                  <a:lnTo>
                    <a:pt x="196" y="192"/>
                  </a:lnTo>
                  <a:lnTo>
                    <a:pt x="196" y="100"/>
                  </a:lnTo>
                  <a:cubicBezTo>
                    <a:pt x="196" y="69"/>
                    <a:pt x="221" y="43"/>
                    <a:pt x="250" y="42"/>
                  </a:cubicBezTo>
                  <a:lnTo>
                    <a:pt x="252" y="42"/>
                  </a:lnTo>
                  <a:cubicBezTo>
                    <a:pt x="267" y="42"/>
                    <a:pt x="281" y="48"/>
                    <a:pt x="291" y="59"/>
                  </a:cubicBezTo>
                  <a:cubicBezTo>
                    <a:pt x="302" y="69"/>
                    <a:pt x="307" y="83"/>
                    <a:pt x="307" y="98"/>
                  </a:cubicBezTo>
                  <a:lnTo>
                    <a:pt x="307" y="777"/>
                  </a:lnTo>
                  <a:lnTo>
                    <a:pt x="178" y="777"/>
                  </a:lnTo>
                  <a:moveTo>
                    <a:pt x="1016" y="884"/>
                  </a:moveTo>
                  <a:cubicBezTo>
                    <a:pt x="1028" y="884"/>
                    <a:pt x="1037" y="874"/>
                    <a:pt x="1037" y="863"/>
                  </a:cubicBezTo>
                  <a:lnTo>
                    <a:pt x="1037" y="98"/>
                  </a:lnTo>
                  <a:cubicBezTo>
                    <a:pt x="1037" y="44"/>
                    <a:pt x="993" y="0"/>
                    <a:pt x="939" y="0"/>
                  </a:cubicBezTo>
                  <a:cubicBezTo>
                    <a:pt x="939" y="0"/>
                    <a:pt x="250" y="0"/>
                    <a:pt x="249" y="0"/>
                  </a:cubicBezTo>
                  <a:cubicBezTo>
                    <a:pt x="196" y="1"/>
                    <a:pt x="154" y="46"/>
                    <a:pt x="154" y="100"/>
                  </a:cubicBezTo>
                  <a:lnTo>
                    <a:pt x="154" y="192"/>
                  </a:lnTo>
                  <a:lnTo>
                    <a:pt x="154" y="719"/>
                  </a:lnTo>
                  <a:cubicBezTo>
                    <a:pt x="154" y="750"/>
                    <a:pt x="129" y="776"/>
                    <a:pt x="100" y="777"/>
                  </a:cubicBezTo>
                  <a:cubicBezTo>
                    <a:pt x="85" y="777"/>
                    <a:pt x="70" y="771"/>
                    <a:pt x="59" y="761"/>
                  </a:cubicBezTo>
                  <a:cubicBezTo>
                    <a:pt x="48" y="750"/>
                    <a:pt x="42" y="736"/>
                    <a:pt x="42" y="721"/>
                  </a:cubicBezTo>
                  <a:lnTo>
                    <a:pt x="42" y="535"/>
                  </a:lnTo>
                  <a:cubicBezTo>
                    <a:pt x="42" y="523"/>
                    <a:pt x="33" y="514"/>
                    <a:pt x="21" y="514"/>
                  </a:cubicBezTo>
                  <a:cubicBezTo>
                    <a:pt x="9" y="514"/>
                    <a:pt x="0" y="523"/>
                    <a:pt x="0" y="535"/>
                  </a:cubicBezTo>
                  <a:lnTo>
                    <a:pt x="0" y="721"/>
                  </a:lnTo>
                  <a:cubicBezTo>
                    <a:pt x="0" y="748"/>
                    <a:pt x="10" y="773"/>
                    <a:pt x="30" y="791"/>
                  </a:cubicBezTo>
                  <a:cubicBezTo>
                    <a:pt x="48" y="809"/>
                    <a:pt x="72" y="819"/>
                    <a:pt x="98" y="819"/>
                  </a:cubicBezTo>
                  <a:cubicBezTo>
                    <a:pt x="99" y="819"/>
                    <a:pt x="307" y="819"/>
                    <a:pt x="307" y="819"/>
                  </a:cubicBezTo>
                  <a:lnTo>
                    <a:pt x="307" y="988"/>
                  </a:lnTo>
                  <a:cubicBezTo>
                    <a:pt x="307" y="1006"/>
                    <a:pt x="322" y="1021"/>
                    <a:pt x="340" y="1021"/>
                  </a:cubicBezTo>
                  <a:lnTo>
                    <a:pt x="537" y="1021"/>
                  </a:lnTo>
                  <a:lnTo>
                    <a:pt x="636" y="1119"/>
                  </a:lnTo>
                  <a:cubicBezTo>
                    <a:pt x="642" y="1125"/>
                    <a:pt x="650" y="1129"/>
                    <a:pt x="659" y="1129"/>
                  </a:cubicBezTo>
                  <a:lnTo>
                    <a:pt x="1005" y="1129"/>
                  </a:lnTo>
                  <a:cubicBezTo>
                    <a:pt x="1023" y="1129"/>
                    <a:pt x="1037" y="1114"/>
                    <a:pt x="1037" y="1096"/>
                  </a:cubicBezTo>
                  <a:lnTo>
                    <a:pt x="1037" y="953"/>
                  </a:lnTo>
                  <a:cubicBezTo>
                    <a:pt x="1037" y="942"/>
                    <a:pt x="1028" y="932"/>
                    <a:pt x="1016" y="932"/>
                  </a:cubicBezTo>
                  <a:cubicBezTo>
                    <a:pt x="1004" y="932"/>
                    <a:pt x="995" y="942"/>
                    <a:pt x="995" y="953"/>
                  </a:cubicBezTo>
                  <a:lnTo>
                    <a:pt x="995" y="1086"/>
                  </a:lnTo>
                  <a:lnTo>
                    <a:pt x="932" y="1086"/>
                  </a:lnTo>
                  <a:lnTo>
                    <a:pt x="932" y="98"/>
                  </a:lnTo>
                  <a:cubicBezTo>
                    <a:pt x="932" y="77"/>
                    <a:pt x="926" y="58"/>
                    <a:pt x="915" y="42"/>
                  </a:cubicBezTo>
                  <a:lnTo>
                    <a:pt x="939" y="42"/>
                  </a:lnTo>
                  <a:cubicBezTo>
                    <a:pt x="970" y="42"/>
                    <a:pt x="995" y="67"/>
                    <a:pt x="995" y="98"/>
                  </a:cubicBezTo>
                  <a:lnTo>
                    <a:pt x="995" y="863"/>
                  </a:lnTo>
                  <a:cubicBezTo>
                    <a:pt x="995" y="874"/>
                    <a:pt x="1004" y="884"/>
                    <a:pt x="1016" y="8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1" name="Google Shape;831;p45"/>
            <p:cNvSpPr/>
            <p:nvPr/>
          </p:nvSpPr>
          <p:spPr>
            <a:xfrm>
              <a:off x="3449534" y="1951159"/>
              <a:ext cx="277241" cy="258044"/>
            </a:xfrm>
            <a:custGeom>
              <a:avLst/>
              <a:gdLst/>
              <a:ahLst/>
              <a:cxnLst/>
              <a:rect l="l" t="t" r="r" b="b"/>
              <a:pathLst>
                <a:path w="852" h="793" extrusionOk="0">
                  <a:moveTo>
                    <a:pt x="21" y="793"/>
                  </a:moveTo>
                  <a:cubicBezTo>
                    <a:pt x="33" y="793"/>
                    <a:pt x="42" y="784"/>
                    <a:pt x="42" y="772"/>
                  </a:cubicBezTo>
                  <a:lnTo>
                    <a:pt x="42" y="43"/>
                  </a:lnTo>
                  <a:lnTo>
                    <a:pt x="153" y="43"/>
                  </a:lnTo>
                  <a:lnTo>
                    <a:pt x="153" y="250"/>
                  </a:lnTo>
                  <a:cubicBezTo>
                    <a:pt x="153" y="262"/>
                    <a:pt x="163" y="272"/>
                    <a:pt x="175" y="272"/>
                  </a:cubicBezTo>
                  <a:cubicBezTo>
                    <a:pt x="187" y="272"/>
                    <a:pt x="196" y="262"/>
                    <a:pt x="196" y="250"/>
                  </a:cubicBezTo>
                  <a:lnTo>
                    <a:pt x="196" y="43"/>
                  </a:lnTo>
                  <a:lnTo>
                    <a:pt x="666" y="43"/>
                  </a:lnTo>
                  <a:lnTo>
                    <a:pt x="666" y="267"/>
                  </a:lnTo>
                  <a:cubicBezTo>
                    <a:pt x="666" y="279"/>
                    <a:pt x="675" y="289"/>
                    <a:pt x="687" y="289"/>
                  </a:cubicBezTo>
                  <a:cubicBezTo>
                    <a:pt x="699" y="289"/>
                    <a:pt x="708" y="279"/>
                    <a:pt x="708" y="267"/>
                  </a:cubicBezTo>
                  <a:lnTo>
                    <a:pt x="708" y="43"/>
                  </a:lnTo>
                  <a:lnTo>
                    <a:pt x="810" y="43"/>
                  </a:lnTo>
                  <a:lnTo>
                    <a:pt x="810" y="264"/>
                  </a:lnTo>
                  <a:cubicBezTo>
                    <a:pt x="810" y="276"/>
                    <a:pt x="819" y="285"/>
                    <a:pt x="831" y="285"/>
                  </a:cubicBezTo>
                  <a:cubicBezTo>
                    <a:pt x="843" y="285"/>
                    <a:pt x="852" y="276"/>
                    <a:pt x="852" y="264"/>
                  </a:cubicBezTo>
                  <a:lnTo>
                    <a:pt x="852" y="34"/>
                  </a:lnTo>
                  <a:cubicBezTo>
                    <a:pt x="852" y="15"/>
                    <a:pt x="837" y="0"/>
                    <a:pt x="819" y="0"/>
                  </a:cubicBezTo>
                  <a:lnTo>
                    <a:pt x="33" y="0"/>
                  </a:lnTo>
                  <a:cubicBezTo>
                    <a:pt x="15" y="0"/>
                    <a:pt x="0" y="15"/>
                    <a:pt x="0" y="34"/>
                  </a:cubicBezTo>
                  <a:lnTo>
                    <a:pt x="0" y="772"/>
                  </a:lnTo>
                  <a:cubicBezTo>
                    <a:pt x="0" y="784"/>
                    <a:pt x="9" y="793"/>
                    <a:pt x="21" y="7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32" name="Google Shape;832;p45"/>
          <p:cNvGrpSpPr/>
          <p:nvPr/>
        </p:nvGrpSpPr>
        <p:grpSpPr>
          <a:xfrm>
            <a:off x="4017033" y="1864942"/>
            <a:ext cx="474108" cy="462397"/>
            <a:chOff x="4017033" y="1957017"/>
            <a:chExt cx="474108" cy="462397"/>
          </a:xfrm>
        </p:grpSpPr>
        <p:sp>
          <p:nvSpPr>
            <p:cNvPr id="833" name="Google Shape;833;p45"/>
            <p:cNvSpPr/>
            <p:nvPr/>
          </p:nvSpPr>
          <p:spPr>
            <a:xfrm>
              <a:off x="4227568" y="2352055"/>
              <a:ext cx="263574" cy="42628"/>
            </a:xfrm>
            <a:custGeom>
              <a:avLst/>
              <a:gdLst/>
              <a:ahLst/>
              <a:cxnLst/>
              <a:rect l="l" t="t" r="r" b="b"/>
              <a:pathLst>
                <a:path w="810" h="131" extrusionOk="0">
                  <a:moveTo>
                    <a:pt x="764" y="0"/>
                  </a:moveTo>
                  <a:lnTo>
                    <a:pt x="691" y="0"/>
                  </a:lnTo>
                  <a:cubicBezTo>
                    <a:pt x="679" y="0"/>
                    <a:pt x="669" y="10"/>
                    <a:pt x="669" y="22"/>
                  </a:cubicBezTo>
                  <a:cubicBezTo>
                    <a:pt x="669" y="33"/>
                    <a:pt x="679" y="43"/>
                    <a:pt x="691" y="43"/>
                  </a:cubicBezTo>
                  <a:lnTo>
                    <a:pt x="764" y="43"/>
                  </a:lnTo>
                  <a:cubicBezTo>
                    <a:pt x="765" y="43"/>
                    <a:pt x="767" y="44"/>
                    <a:pt x="767" y="46"/>
                  </a:cubicBezTo>
                  <a:lnTo>
                    <a:pt x="767" y="85"/>
                  </a:lnTo>
                  <a:cubicBezTo>
                    <a:pt x="767" y="87"/>
                    <a:pt x="765" y="89"/>
                    <a:pt x="764" y="89"/>
                  </a:cubicBezTo>
                  <a:lnTo>
                    <a:pt x="21" y="89"/>
                  </a:lnTo>
                  <a:cubicBezTo>
                    <a:pt x="9" y="89"/>
                    <a:pt x="0" y="98"/>
                    <a:pt x="0" y="110"/>
                  </a:cubicBezTo>
                  <a:cubicBezTo>
                    <a:pt x="0" y="122"/>
                    <a:pt x="9" y="131"/>
                    <a:pt x="21" y="131"/>
                  </a:cubicBezTo>
                  <a:lnTo>
                    <a:pt x="764" y="131"/>
                  </a:lnTo>
                  <a:cubicBezTo>
                    <a:pt x="789" y="131"/>
                    <a:pt x="810" y="111"/>
                    <a:pt x="810" y="85"/>
                  </a:cubicBezTo>
                  <a:lnTo>
                    <a:pt x="810" y="46"/>
                  </a:lnTo>
                  <a:cubicBezTo>
                    <a:pt x="810" y="21"/>
                    <a:pt x="789" y="0"/>
                    <a:pt x="764" y="0"/>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4227568" y="2352055"/>
              <a:ext cx="202073" cy="13992"/>
            </a:xfrm>
            <a:custGeom>
              <a:avLst/>
              <a:gdLst/>
              <a:ahLst/>
              <a:cxnLst/>
              <a:rect l="l" t="t" r="r" b="b"/>
              <a:pathLst>
                <a:path w="621" h="43" extrusionOk="0">
                  <a:moveTo>
                    <a:pt x="21" y="43"/>
                  </a:moveTo>
                  <a:lnTo>
                    <a:pt x="600" y="43"/>
                  </a:lnTo>
                  <a:cubicBezTo>
                    <a:pt x="612" y="43"/>
                    <a:pt x="621" y="33"/>
                    <a:pt x="621" y="22"/>
                  </a:cubicBezTo>
                  <a:cubicBezTo>
                    <a:pt x="621" y="10"/>
                    <a:pt x="612" y="0"/>
                    <a:pt x="600" y="0"/>
                  </a:cubicBezTo>
                  <a:lnTo>
                    <a:pt x="21" y="0"/>
                  </a:lnTo>
                  <a:cubicBezTo>
                    <a:pt x="9" y="0"/>
                    <a:pt x="0" y="10"/>
                    <a:pt x="0" y="22"/>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p:cNvSpPr/>
            <p:nvPr/>
          </p:nvSpPr>
          <p:spPr>
            <a:xfrm>
              <a:off x="4017033" y="2352055"/>
              <a:ext cx="94041" cy="42628"/>
            </a:xfrm>
            <a:custGeom>
              <a:avLst/>
              <a:gdLst/>
              <a:ahLst/>
              <a:cxnLst/>
              <a:rect l="l" t="t" r="r" b="b"/>
              <a:pathLst>
                <a:path w="289" h="131" extrusionOk="0">
                  <a:moveTo>
                    <a:pt x="268" y="89"/>
                  </a:moveTo>
                  <a:lnTo>
                    <a:pt x="46" y="89"/>
                  </a:lnTo>
                  <a:cubicBezTo>
                    <a:pt x="45" y="89"/>
                    <a:pt x="43" y="87"/>
                    <a:pt x="43" y="85"/>
                  </a:cubicBezTo>
                  <a:lnTo>
                    <a:pt x="43" y="46"/>
                  </a:lnTo>
                  <a:cubicBezTo>
                    <a:pt x="43" y="44"/>
                    <a:pt x="45" y="43"/>
                    <a:pt x="46" y="43"/>
                  </a:cubicBezTo>
                  <a:lnTo>
                    <a:pt x="268" y="43"/>
                  </a:lnTo>
                  <a:cubicBezTo>
                    <a:pt x="280" y="43"/>
                    <a:pt x="289" y="33"/>
                    <a:pt x="289" y="22"/>
                  </a:cubicBezTo>
                  <a:cubicBezTo>
                    <a:pt x="289" y="10"/>
                    <a:pt x="280" y="0"/>
                    <a:pt x="268" y="0"/>
                  </a:cubicBezTo>
                  <a:lnTo>
                    <a:pt x="46" y="0"/>
                  </a:lnTo>
                  <a:cubicBezTo>
                    <a:pt x="21" y="0"/>
                    <a:pt x="0" y="21"/>
                    <a:pt x="0" y="46"/>
                  </a:cubicBezTo>
                  <a:lnTo>
                    <a:pt x="0" y="85"/>
                  </a:lnTo>
                  <a:cubicBezTo>
                    <a:pt x="0" y="111"/>
                    <a:pt x="21" y="131"/>
                    <a:pt x="46" y="131"/>
                  </a:cubicBezTo>
                  <a:lnTo>
                    <a:pt x="268" y="131"/>
                  </a:lnTo>
                  <a:cubicBezTo>
                    <a:pt x="280" y="131"/>
                    <a:pt x="289" y="122"/>
                    <a:pt x="289" y="110"/>
                  </a:cubicBezTo>
                  <a:cubicBezTo>
                    <a:pt x="289" y="98"/>
                    <a:pt x="280" y="89"/>
                    <a:pt x="268" y="89"/>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4123440" y="2327650"/>
              <a:ext cx="91763" cy="91764"/>
            </a:xfrm>
            <a:custGeom>
              <a:avLst/>
              <a:gdLst/>
              <a:ahLst/>
              <a:cxnLst/>
              <a:rect l="l" t="t" r="r" b="b"/>
              <a:pathLst>
                <a:path w="282" h="282" extrusionOk="0">
                  <a:moveTo>
                    <a:pt x="141" y="239"/>
                  </a:moveTo>
                  <a:cubicBezTo>
                    <a:pt x="87" y="239"/>
                    <a:pt x="43" y="195"/>
                    <a:pt x="43" y="141"/>
                  </a:cubicBezTo>
                  <a:cubicBezTo>
                    <a:pt x="43" y="86"/>
                    <a:pt x="87" y="42"/>
                    <a:pt x="141" y="42"/>
                  </a:cubicBezTo>
                  <a:cubicBezTo>
                    <a:pt x="195" y="42"/>
                    <a:pt x="239" y="86"/>
                    <a:pt x="239" y="141"/>
                  </a:cubicBezTo>
                  <a:cubicBezTo>
                    <a:pt x="239" y="195"/>
                    <a:pt x="195" y="239"/>
                    <a:pt x="141" y="239"/>
                  </a:cubicBezTo>
                  <a:moveTo>
                    <a:pt x="141" y="0"/>
                  </a:moveTo>
                  <a:cubicBezTo>
                    <a:pt x="63" y="0"/>
                    <a:pt x="0" y="63"/>
                    <a:pt x="0" y="141"/>
                  </a:cubicBezTo>
                  <a:cubicBezTo>
                    <a:pt x="0" y="218"/>
                    <a:pt x="63" y="282"/>
                    <a:pt x="141" y="282"/>
                  </a:cubicBezTo>
                  <a:cubicBezTo>
                    <a:pt x="219" y="282"/>
                    <a:pt x="282" y="218"/>
                    <a:pt x="282" y="141"/>
                  </a:cubicBezTo>
                  <a:cubicBezTo>
                    <a:pt x="282" y="63"/>
                    <a:pt x="219" y="0"/>
                    <a:pt x="14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4223989" y="2149330"/>
              <a:ext cx="76144" cy="96645"/>
            </a:xfrm>
            <a:custGeom>
              <a:avLst/>
              <a:gdLst/>
              <a:ahLst/>
              <a:cxnLst/>
              <a:rect l="l" t="t" r="r" b="b"/>
              <a:pathLst>
                <a:path w="234" h="297" extrusionOk="0">
                  <a:moveTo>
                    <a:pt x="42" y="50"/>
                  </a:moveTo>
                  <a:cubicBezTo>
                    <a:pt x="42" y="46"/>
                    <a:pt x="45" y="44"/>
                    <a:pt x="47" y="43"/>
                  </a:cubicBezTo>
                  <a:cubicBezTo>
                    <a:pt x="47" y="43"/>
                    <a:pt x="49" y="42"/>
                    <a:pt x="50" y="42"/>
                  </a:cubicBezTo>
                  <a:cubicBezTo>
                    <a:pt x="51" y="42"/>
                    <a:pt x="53" y="43"/>
                    <a:pt x="55" y="44"/>
                  </a:cubicBezTo>
                  <a:lnTo>
                    <a:pt x="188" y="142"/>
                  </a:lnTo>
                  <a:cubicBezTo>
                    <a:pt x="191" y="144"/>
                    <a:pt x="191" y="147"/>
                    <a:pt x="191" y="148"/>
                  </a:cubicBezTo>
                  <a:cubicBezTo>
                    <a:pt x="191" y="150"/>
                    <a:pt x="191" y="152"/>
                    <a:pt x="188" y="154"/>
                  </a:cubicBezTo>
                  <a:lnTo>
                    <a:pt x="55" y="253"/>
                  </a:lnTo>
                  <a:cubicBezTo>
                    <a:pt x="51" y="255"/>
                    <a:pt x="48" y="254"/>
                    <a:pt x="47" y="253"/>
                  </a:cubicBezTo>
                  <a:cubicBezTo>
                    <a:pt x="45" y="253"/>
                    <a:pt x="42" y="251"/>
                    <a:pt x="42" y="247"/>
                  </a:cubicBezTo>
                  <a:lnTo>
                    <a:pt x="42" y="50"/>
                  </a:lnTo>
                  <a:moveTo>
                    <a:pt x="50" y="297"/>
                  </a:moveTo>
                  <a:cubicBezTo>
                    <a:pt x="61" y="297"/>
                    <a:pt x="71" y="294"/>
                    <a:pt x="80" y="287"/>
                  </a:cubicBezTo>
                  <a:lnTo>
                    <a:pt x="214" y="189"/>
                  </a:lnTo>
                  <a:cubicBezTo>
                    <a:pt x="227" y="179"/>
                    <a:pt x="234" y="165"/>
                    <a:pt x="234" y="148"/>
                  </a:cubicBezTo>
                  <a:cubicBezTo>
                    <a:pt x="234" y="132"/>
                    <a:pt x="227" y="117"/>
                    <a:pt x="214" y="108"/>
                  </a:cubicBezTo>
                  <a:lnTo>
                    <a:pt x="80" y="9"/>
                  </a:lnTo>
                  <a:cubicBezTo>
                    <a:pt x="64" y="-2"/>
                    <a:pt x="44" y="-3"/>
                    <a:pt x="27" y="5"/>
                  </a:cubicBezTo>
                  <a:cubicBezTo>
                    <a:pt x="10" y="14"/>
                    <a:pt x="0" y="31"/>
                    <a:pt x="0" y="50"/>
                  </a:cubicBezTo>
                  <a:lnTo>
                    <a:pt x="0" y="247"/>
                  </a:lnTo>
                  <a:cubicBezTo>
                    <a:pt x="0" y="266"/>
                    <a:pt x="10" y="283"/>
                    <a:pt x="27" y="291"/>
                  </a:cubicBezTo>
                  <a:cubicBezTo>
                    <a:pt x="35" y="295"/>
                    <a:pt x="42" y="297"/>
                    <a:pt x="50" y="2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8" name="Google Shape;838;p45"/>
            <p:cNvSpPr/>
            <p:nvPr/>
          </p:nvSpPr>
          <p:spPr>
            <a:xfrm>
              <a:off x="4202837" y="1957017"/>
              <a:ext cx="287328" cy="175392"/>
            </a:xfrm>
            <a:custGeom>
              <a:avLst/>
              <a:gdLst/>
              <a:ahLst/>
              <a:cxnLst/>
              <a:rect l="l" t="t" r="r" b="b"/>
              <a:pathLst>
                <a:path w="883" h="539" extrusionOk="0">
                  <a:moveTo>
                    <a:pt x="117" y="496"/>
                  </a:moveTo>
                  <a:lnTo>
                    <a:pt x="191" y="496"/>
                  </a:lnTo>
                  <a:lnTo>
                    <a:pt x="228" y="529"/>
                  </a:lnTo>
                  <a:cubicBezTo>
                    <a:pt x="236" y="536"/>
                    <a:pt x="245" y="539"/>
                    <a:pt x="254" y="539"/>
                  </a:cubicBezTo>
                  <a:cubicBezTo>
                    <a:pt x="264" y="539"/>
                    <a:pt x="273" y="536"/>
                    <a:pt x="280" y="529"/>
                  </a:cubicBezTo>
                  <a:lnTo>
                    <a:pt x="317" y="496"/>
                  </a:lnTo>
                  <a:lnTo>
                    <a:pt x="767" y="496"/>
                  </a:lnTo>
                  <a:cubicBezTo>
                    <a:pt x="831" y="496"/>
                    <a:pt x="883" y="443"/>
                    <a:pt x="883" y="379"/>
                  </a:cubicBezTo>
                  <a:lnTo>
                    <a:pt x="883" y="117"/>
                  </a:lnTo>
                  <a:cubicBezTo>
                    <a:pt x="883" y="53"/>
                    <a:pt x="831" y="0"/>
                    <a:pt x="767" y="0"/>
                  </a:cubicBezTo>
                  <a:lnTo>
                    <a:pt x="703" y="0"/>
                  </a:lnTo>
                  <a:cubicBezTo>
                    <a:pt x="691" y="0"/>
                    <a:pt x="681" y="10"/>
                    <a:pt x="681" y="22"/>
                  </a:cubicBezTo>
                  <a:cubicBezTo>
                    <a:pt x="681" y="34"/>
                    <a:pt x="691" y="43"/>
                    <a:pt x="703" y="43"/>
                  </a:cubicBezTo>
                  <a:lnTo>
                    <a:pt x="767" y="43"/>
                  </a:lnTo>
                  <a:cubicBezTo>
                    <a:pt x="808" y="43"/>
                    <a:pt x="841" y="76"/>
                    <a:pt x="841" y="117"/>
                  </a:cubicBezTo>
                  <a:lnTo>
                    <a:pt x="841" y="379"/>
                  </a:lnTo>
                  <a:cubicBezTo>
                    <a:pt x="841" y="420"/>
                    <a:pt x="808" y="453"/>
                    <a:pt x="767" y="453"/>
                  </a:cubicBezTo>
                  <a:lnTo>
                    <a:pt x="309" y="453"/>
                  </a:lnTo>
                  <a:cubicBezTo>
                    <a:pt x="304" y="453"/>
                    <a:pt x="299" y="455"/>
                    <a:pt x="295" y="458"/>
                  </a:cubicBezTo>
                  <a:lnTo>
                    <a:pt x="254" y="495"/>
                  </a:lnTo>
                  <a:lnTo>
                    <a:pt x="214" y="458"/>
                  </a:lnTo>
                  <a:cubicBezTo>
                    <a:pt x="210" y="455"/>
                    <a:pt x="205" y="453"/>
                    <a:pt x="199" y="453"/>
                  </a:cubicBezTo>
                  <a:lnTo>
                    <a:pt x="117" y="453"/>
                  </a:lnTo>
                  <a:cubicBezTo>
                    <a:pt x="76" y="453"/>
                    <a:pt x="43" y="420"/>
                    <a:pt x="43" y="379"/>
                  </a:cubicBezTo>
                  <a:lnTo>
                    <a:pt x="43" y="117"/>
                  </a:lnTo>
                  <a:cubicBezTo>
                    <a:pt x="43" y="76"/>
                    <a:pt x="76" y="43"/>
                    <a:pt x="117" y="43"/>
                  </a:cubicBezTo>
                  <a:lnTo>
                    <a:pt x="612" y="43"/>
                  </a:lnTo>
                  <a:cubicBezTo>
                    <a:pt x="624" y="43"/>
                    <a:pt x="633" y="34"/>
                    <a:pt x="633" y="22"/>
                  </a:cubicBezTo>
                  <a:cubicBezTo>
                    <a:pt x="633" y="10"/>
                    <a:pt x="624" y="0"/>
                    <a:pt x="612" y="0"/>
                  </a:cubicBezTo>
                  <a:lnTo>
                    <a:pt x="117" y="0"/>
                  </a:lnTo>
                  <a:cubicBezTo>
                    <a:pt x="52" y="0"/>
                    <a:pt x="0" y="53"/>
                    <a:pt x="0" y="117"/>
                  </a:cubicBezTo>
                  <a:lnTo>
                    <a:pt x="0" y="379"/>
                  </a:lnTo>
                  <a:cubicBezTo>
                    <a:pt x="0" y="443"/>
                    <a:pt x="52" y="496"/>
                    <a:pt x="117" y="4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4317704" y="2003875"/>
              <a:ext cx="57596" cy="55644"/>
            </a:xfrm>
            <a:custGeom>
              <a:avLst/>
              <a:gdLst/>
              <a:ahLst/>
              <a:cxnLst/>
              <a:rect l="l" t="t" r="r" b="b"/>
              <a:pathLst>
                <a:path w="177" h="171" extrusionOk="0">
                  <a:moveTo>
                    <a:pt x="115" y="86"/>
                  </a:moveTo>
                  <a:cubicBezTo>
                    <a:pt x="108" y="93"/>
                    <a:pt x="105" y="102"/>
                    <a:pt x="107" y="112"/>
                  </a:cubicBezTo>
                  <a:lnTo>
                    <a:pt x="108" y="117"/>
                  </a:lnTo>
                  <a:lnTo>
                    <a:pt x="102" y="115"/>
                  </a:lnTo>
                  <a:cubicBezTo>
                    <a:pt x="94" y="110"/>
                    <a:pt x="84" y="110"/>
                    <a:pt x="75" y="115"/>
                  </a:cubicBezTo>
                  <a:lnTo>
                    <a:pt x="70" y="117"/>
                  </a:lnTo>
                  <a:lnTo>
                    <a:pt x="71" y="112"/>
                  </a:lnTo>
                  <a:cubicBezTo>
                    <a:pt x="73" y="102"/>
                    <a:pt x="70" y="93"/>
                    <a:pt x="63" y="86"/>
                  </a:cubicBezTo>
                  <a:lnTo>
                    <a:pt x="59" y="82"/>
                  </a:lnTo>
                  <a:lnTo>
                    <a:pt x="64" y="81"/>
                  </a:lnTo>
                  <a:cubicBezTo>
                    <a:pt x="74" y="80"/>
                    <a:pt x="82" y="74"/>
                    <a:pt x="86" y="65"/>
                  </a:cubicBezTo>
                  <a:lnTo>
                    <a:pt x="89" y="60"/>
                  </a:lnTo>
                  <a:lnTo>
                    <a:pt x="91" y="65"/>
                  </a:lnTo>
                  <a:cubicBezTo>
                    <a:pt x="96" y="74"/>
                    <a:pt x="104" y="80"/>
                    <a:pt x="113" y="81"/>
                  </a:cubicBezTo>
                  <a:lnTo>
                    <a:pt x="119" y="82"/>
                  </a:lnTo>
                  <a:lnTo>
                    <a:pt x="115" y="86"/>
                  </a:lnTo>
                  <a:moveTo>
                    <a:pt x="176" y="63"/>
                  </a:moveTo>
                  <a:cubicBezTo>
                    <a:pt x="173" y="53"/>
                    <a:pt x="164" y="45"/>
                    <a:pt x="153" y="43"/>
                  </a:cubicBezTo>
                  <a:lnTo>
                    <a:pt x="127" y="40"/>
                  </a:lnTo>
                  <a:lnTo>
                    <a:pt x="115" y="16"/>
                  </a:lnTo>
                  <a:lnTo>
                    <a:pt x="115" y="16"/>
                  </a:lnTo>
                  <a:cubicBezTo>
                    <a:pt x="110" y="6"/>
                    <a:pt x="100" y="0"/>
                    <a:pt x="89" y="0"/>
                  </a:cubicBezTo>
                  <a:cubicBezTo>
                    <a:pt x="78" y="0"/>
                    <a:pt x="68" y="6"/>
                    <a:pt x="63" y="16"/>
                  </a:cubicBezTo>
                  <a:lnTo>
                    <a:pt x="51" y="40"/>
                  </a:lnTo>
                  <a:lnTo>
                    <a:pt x="25" y="43"/>
                  </a:lnTo>
                  <a:cubicBezTo>
                    <a:pt x="14" y="45"/>
                    <a:pt x="5" y="53"/>
                    <a:pt x="2" y="63"/>
                  </a:cubicBezTo>
                  <a:cubicBezTo>
                    <a:pt x="-2" y="74"/>
                    <a:pt x="1" y="85"/>
                    <a:pt x="9" y="93"/>
                  </a:cubicBezTo>
                  <a:lnTo>
                    <a:pt x="28" y="111"/>
                  </a:lnTo>
                  <a:lnTo>
                    <a:pt x="23" y="137"/>
                  </a:lnTo>
                  <a:cubicBezTo>
                    <a:pt x="22" y="148"/>
                    <a:pt x="26" y="159"/>
                    <a:pt x="35" y="166"/>
                  </a:cubicBezTo>
                  <a:cubicBezTo>
                    <a:pt x="40" y="169"/>
                    <a:pt x="46" y="171"/>
                    <a:pt x="52" y="171"/>
                  </a:cubicBezTo>
                  <a:cubicBezTo>
                    <a:pt x="57" y="171"/>
                    <a:pt x="61" y="170"/>
                    <a:pt x="66" y="168"/>
                  </a:cubicBezTo>
                  <a:lnTo>
                    <a:pt x="89" y="156"/>
                  </a:lnTo>
                  <a:lnTo>
                    <a:pt x="112" y="168"/>
                  </a:lnTo>
                  <a:cubicBezTo>
                    <a:pt x="122" y="173"/>
                    <a:pt x="134" y="172"/>
                    <a:pt x="143" y="166"/>
                  </a:cubicBezTo>
                  <a:cubicBezTo>
                    <a:pt x="152" y="159"/>
                    <a:pt x="156" y="148"/>
                    <a:pt x="154" y="137"/>
                  </a:cubicBezTo>
                  <a:lnTo>
                    <a:pt x="150" y="111"/>
                  </a:lnTo>
                  <a:lnTo>
                    <a:pt x="169" y="93"/>
                  </a:lnTo>
                  <a:cubicBezTo>
                    <a:pt x="177" y="85"/>
                    <a:pt x="179" y="74"/>
                    <a:pt x="176" y="63"/>
                  </a:cubicBez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0" name="Google Shape;840;p45"/>
            <p:cNvSpPr/>
            <p:nvPr/>
          </p:nvSpPr>
          <p:spPr>
            <a:xfrm>
              <a:off x="4242536" y="2003875"/>
              <a:ext cx="57596" cy="55644"/>
            </a:xfrm>
            <a:custGeom>
              <a:avLst/>
              <a:gdLst/>
              <a:ahLst/>
              <a:cxnLst/>
              <a:rect l="l" t="t" r="r" b="b"/>
              <a:pathLst>
                <a:path w="177" h="171" extrusionOk="0">
                  <a:moveTo>
                    <a:pt x="115" y="86"/>
                  </a:moveTo>
                  <a:cubicBezTo>
                    <a:pt x="108" y="93"/>
                    <a:pt x="105" y="102"/>
                    <a:pt x="106" y="112"/>
                  </a:cubicBezTo>
                  <a:lnTo>
                    <a:pt x="107" y="117"/>
                  </a:lnTo>
                  <a:lnTo>
                    <a:pt x="102" y="115"/>
                  </a:lnTo>
                  <a:cubicBezTo>
                    <a:pt x="98" y="112"/>
                    <a:pt x="93" y="111"/>
                    <a:pt x="88" y="111"/>
                  </a:cubicBezTo>
                  <a:cubicBezTo>
                    <a:pt x="84" y="111"/>
                    <a:pt x="79" y="112"/>
                    <a:pt x="75" y="115"/>
                  </a:cubicBezTo>
                  <a:lnTo>
                    <a:pt x="70" y="117"/>
                  </a:lnTo>
                  <a:lnTo>
                    <a:pt x="71" y="112"/>
                  </a:lnTo>
                  <a:cubicBezTo>
                    <a:pt x="72" y="102"/>
                    <a:pt x="69" y="93"/>
                    <a:pt x="62" y="86"/>
                  </a:cubicBezTo>
                  <a:lnTo>
                    <a:pt x="58" y="82"/>
                  </a:lnTo>
                  <a:lnTo>
                    <a:pt x="64" y="81"/>
                  </a:lnTo>
                  <a:cubicBezTo>
                    <a:pt x="73" y="80"/>
                    <a:pt x="82" y="74"/>
                    <a:pt x="86" y="65"/>
                  </a:cubicBezTo>
                  <a:lnTo>
                    <a:pt x="88" y="60"/>
                  </a:lnTo>
                  <a:lnTo>
                    <a:pt x="91" y="65"/>
                  </a:lnTo>
                  <a:cubicBezTo>
                    <a:pt x="95" y="74"/>
                    <a:pt x="103" y="80"/>
                    <a:pt x="113" y="81"/>
                  </a:cubicBezTo>
                  <a:lnTo>
                    <a:pt x="119" y="82"/>
                  </a:lnTo>
                  <a:lnTo>
                    <a:pt x="115" y="86"/>
                  </a:lnTo>
                  <a:moveTo>
                    <a:pt x="176" y="63"/>
                  </a:moveTo>
                  <a:cubicBezTo>
                    <a:pt x="172" y="53"/>
                    <a:pt x="163" y="45"/>
                    <a:pt x="152" y="43"/>
                  </a:cubicBezTo>
                  <a:lnTo>
                    <a:pt x="126" y="40"/>
                  </a:lnTo>
                  <a:lnTo>
                    <a:pt x="115" y="16"/>
                  </a:lnTo>
                  <a:lnTo>
                    <a:pt x="115" y="16"/>
                  </a:lnTo>
                  <a:cubicBezTo>
                    <a:pt x="110" y="6"/>
                    <a:pt x="100" y="0"/>
                    <a:pt x="88" y="0"/>
                  </a:cubicBezTo>
                  <a:lnTo>
                    <a:pt x="88" y="0"/>
                  </a:lnTo>
                  <a:cubicBezTo>
                    <a:pt x="77" y="0"/>
                    <a:pt x="67" y="6"/>
                    <a:pt x="62" y="16"/>
                  </a:cubicBezTo>
                  <a:lnTo>
                    <a:pt x="51" y="40"/>
                  </a:lnTo>
                  <a:lnTo>
                    <a:pt x="25" y="43"/>
                  </a:lnTo>
                  <a:cubicBezTo>
                    <a:pt x="14" y="45"/>
                    <a:pt x="5" y="53"/>
                    <a:pt x="1" y="63"/>
                  </a:cubicBezTo>
                  <a:cubicBezTo>
                    <a:pt x="-2" y="74"/>
                    <a:pt x="1" y="85"/>
                    <a:pt x="9" y="93"/>
                  </a:cubicBezTo>
                  <a:lnTo>
                    <a:pt x="28" y="111"/>
                  </a:lnTo>
                  <a:lnTo>
                    <a:pt x="23" y="137"/>
                  </a:lnTo>
                  <a:cubicBezTo>
                    <a:pt x="21" y="148"/>
                    <a:pt x="26" y="159"/>
                    <a:pt x="35" y="166"/>
                  </a:cubicBezTo>
                  <a:cubicBezTo>
                    <a:pt x="40" y="169"/>
                    <a:pt x="46" y="171"/>
                    <a:pt x="52" y="171"/>
                  </a:cubicBezTo>
                  <a:cubicBezTo>
                    <a:pt x="56" y="171"/>
                    <a:pt x="61" y="170"/>
                    <a:pt x="65" y="168"/>
                  </a:cubicBezTo>
                  <a:lnTo>
                    <a:pt x="88" y="156"/>
                  </a:lnTo>
                  <a:lnTo>
                    <a:pt x="112" y="168"/>
                  </a:lnTo>
                  <a:cubicBezTo>
                    <a:pt x="122" y="173"/>
                    <a:pt x="133" y="172"/>
                    <a:pt x="142" y="166"/>
                  </a:cubicBezTo>
                  <a:cubicBezTo>
                    <a:pt x="151" y="159"/>
                    <a:pt x="156" y="148"/>
                    <a:pt x="154" y="137"/>
                  </a:cubicBezTo>
                  <a:lnTo>
                    <a:pt x="149" y="111"/>
                  </a:lnTo>
                  <a:lnTo>
                    <a:pt x="168" y="93"/>
                  </a:lnTo>
                  <a:cubicBezTo>
                    <a:pt x="176" y="85"/>
                    <a:pt x="179" y="74"/>
                    <a:pt x="176" y="63"/>
                  </a:cubicBez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4395150" y="2003875"/>
              <a:ext cx="57596" cy="55644"/>
            </a:xfrm>
            <a:custGeom>
              <a:avLst/>
              <a:gdLst/>
              <a:ahLst/>
              <a:cxnLst/>
              <a:rect l="l" t="t" r="r" b="b"/>
              <a:pathLst>
                <a:path w="177" h="171" extrusionOk="0">
                  <a:moveTo>
                    <a:pt x="64" y="81"/>
                  </a:moveTo>
                  <a:cubicBezTo>
                    <a:pt x="73" y="80"/>
                    <a:pt x="81" y="74"/>
                    <a:pt x="86" y="65"/>
                  </a:cubicBezTo>
                  <a:lnTo>
                    <a:pt x="88" y="60"/>
                  </a:lnTo>
                  <a:lnTo>
                    <a:pt x="91" y="65"/>
                  </a:lnTo>
                  <a:cubicBezTo>
                    <a:pt x="95" y="74"/>
                    <a:pt x="103" y="80"/>
                    <a:pt x="113" y="81"/>
                  </a:cubicBezTo>
                  <a:lnTo>
                    <a:pt x="118" y="82"/>
                  </a:lnTo>
                  <a:lnTo>
                    <a:pt x="114" y="86"/>
                  </a:lnTo>
                  <a:cubicBezTo>
                    <a:pt x="107" y="93"/>
                    <a:pt x="104" y="102"/>
                    <a:pt x="106" y="112"/>
                  </a:cubicBezTo>
                  <a:lnTo>
                    <a:pt x="107" y="117"/>
                  </a:lnTo>
                  <a:lnTo>
                    <a:pt x="102" y="115"/>
                  </a:lnTo>
                  <a:cubicBezTo>
                    <a:pt x="97" y="112"/>
                    <a:pt x="93" y="111"/>
                    <a:pt x="88" y="111"/>
                  </a:cubicBezTo>
                  <a:cubicBezTo>
                    <a:pt x="84" y="111"/>
                    <a:pt x="79" y="112"/>
                    <a:pt x="75" y="115"/>
                  </a:cubicBezTo>
                  <a:lnTo>
                    <a:pt x="69" y="117"/>
                  </a:lnTo>
                  <a:lnTo>
                    <a:pt x="70" y="112"/>
                  </a:lnTo>
                  <a:cubicBezTo>
                    <a:pt x="72" y="102"/>
                    <a:pt x="69" y="93"/>
                    <a:pt x="62" y="86"/>
                  </a:cubicBezTo>
                  <a:lnTo>
                    <a:pt x="58" y="82"/>
                  </a:lnTo>
                  <a:lnTo>
                    <a:pt x="64" y="81"/>
                  </a:lnTo>
                  <a:moveTo>
                    <a:pt x="1" y="63"/>
                  </a:moveTo>
                  <a:cubicBezTo>
                    <a:pt x="-2" y="74"/>
                    <a:pt x="0" y="85"/>
                    <a:pt x="8" y="93"/>
                  </a:cubicBezTo>
                  <a:lnTo>
                    <a:pt x="27" y="111"/>
                  </a:lnTo>
                  <a:lnTo>
                    <a:pt x="23" y="137"/>
                  </a:lnTo>
                  <a:cubicBezTo>
                    <a:pt x="21" y="148"/>
                    <a:pt x="25" y="159"/>
                    <a:pt x="34" y="166"/>
                  </a:cubicBezTo>
                  <a:cubicBezTo>
                    <a:pt x="39" y="169"/>
                    <a:pt x="45" y="171"/>
                    <a:pt x="51" y="171"/>
                  </a:cubicBezTo>
                  <a:cubicBezTo>
                    <a:pt x="56" y="171"/>
                    <a:pt x="61" y="170"/>
                    <a:pt x="65" y="168"/>
                  </a:cubicBezTo>
                  <a:lnTo>
                    <a:pt x="88" y="156"/>
                  </a:lnTo>
                  <a:lnTo>
                    <a:pt x="111" y="168"/>
                  </a:lnTo>
                  <a:cubicBezTo>
                    <a:pt x="121" y="173"/>
                    <a:pt x="133" y="172"/>
                    <a:pt x="142" y="166"/>
                  </a:cubicBezTo>
                  <a:cubicBezTo>
                    <a:pt x="151" y="159"/>
                    <a:pt x="155" y="148"/>
                    <a:pt x="154" y="137"/>
                  </a:cubicBezTo>
                  <a:lnTo>
                    <a:pt x="149" y="111"/>
                  </a:lnTo>
                  <a:lnTo>
                    <a:pt x="168" y="93"/>
                  </a:lnTo>
                  <a:cubicBezTo>
                    <a:pt x="176" y="85"/>
                    <a:pt x="179" y="74"/>
                    <a:pt x="175" y="63"/>
                  </a:cubicBezTo>
                  <a:cubicBezTo>
                    <a:pt x="172" y="53"/>
                    <a:pt x="163" y="45"/>
                    <a:pt x="152" y="43"/>
                  </a:cubicBezTo>
                  <a:lnTo>
                    <a:pt x="126" y="40"/>
                  </a:lnTo>
                  <a:lnTo>
                    <a:pt x="114" y="16"/>
                  </a:lnTo>
                  <a:cubicBezTo>
                    <a:pt x="109" y="6"/>
                    <a:pt x="99" y="0"/>
                    <a:pt x="88" y="0"/>
                  </a:cubicBezTo>
                  <a:lnTo>
                    <a:pt x="88" y="0"/>
                  </a:lnTo>
                  <a:cubicBezTo>
                    <a:pt x="77" y="0"/>
                    <a:pt x="67" y="6"/>
                    <a:pt x="62" y="16"/>
                  </a:cubicBezTo>
                  <a:lnTo>
                    <a:pt x="62" y="16"/>
                  </a:lnTo>
                  <a:lnTo>
                    <a:pt x="51" y="40"/>
                  </a:lnTo>
                  <a:lnTo>
                    <a:pt x="24" y="43"/>
                  </a:lnTo>
                  <a:cubicBezTo>
                    <a:pt x="13" y="45"/>
                    <a:pt x="4" y="53"/>
                    <a:pt x="1" y="63"/>
                  </a:cubicBez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45"/>
            <p:cNvSpPr/>
            <p:nvPr/>
          </p:nvSpPr>
          <p:spPr>
            <a:xfrm>
              <a:off x="4136130" y="2098567"/>
              <a:ext cx="58572" cy="142201"/>
            </a:xfrm>
            <a:custGeom>
              <a:avLst/>
              <a:gdLst/>
              <a:ahLst/>
              <a:cxnLst/>
              <a:rect l="l" t="t" r="r" b="b"/>
              <a:pathLst>
                <a:path w="180" h="437" extrusionOk="0">
                  <a:moveTo>
                    <a:pt x="42" y="437"/>
                  </a:moveTo>
                  <a:cubicBezTo>
                    <a:pt x="45" y="437"/>
                    <a:pt x="47" y="436"/>
                    <a:pt x="50" y="435"/>
                  </a:cubicBezTo>
                  <a:cubicBezTo>
                    <a:pt x="61" y="431"/>
                    <a:pt x="66" y="419"/>
                    <a:pt x="62" y="408"/>
                  </a:cubicBezTo>
                  <a:cubicBezTo>
                    <a:pt x="49" y="372"/>
                    <a:pt x="42" y="335"/>
                    <a:pt x="42" y="296"/>
                  </a:cubicBezTo>
                  <a:cubicBezTo>
                    <a:pt x="42" y="194"/>
                    <a:pt x="89" y="100"/>
                    <a:pt x="171" y="38"/>
                  </a:cubicBezTo>
                  <a:cubicBezTo>
                    <a:pt x="181" y="31"/>
                    <a:pt x="183" y="18"/>
                    <a:pt x="176" y="9"/>
                  </a:cubicBezTo>
                  <a:cubicBezTo>
                    <a:pt x="169" y="-1"/>
                    <a:pt x="155" y="-3"/>
                    <a:pt x="146" y="4"/>
                  </a:cubicBezTo>
                  <a:cubicBezTo>
                    <a:pt x="53" y="74"/>
                    <a:pt x="0" y="180"/>
                    <a:pt x="0" y="296"/>
                  </a:cubicBezTo>
                  <a:cubicBezTo>
                    <a:pt x="0" y="340"/>
                    <a:pt x="7" y="382"/>
                    <a:pt x="22" y="423"/>
                  </a:cubicBezTo>
                  <a:cubicBezTo>
                    <a:pt x="26" y="431"/>
                    <a:pt x="34" y="437"/>
                    <a:pt x="42" y="4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843;p45"/>
            <p:cNvSpPr/>
            <p:nvPr/>
          </p:nvSpPr>
          <p:spPr>
            <a:xfrm>
              <a:off x="4156956" y="2132083"/>
              <a:ext cx="216066" cy="181575"/>
            </a:xfrm>
            <a:custGeom>
              <a:avLst/>
              <a:gdLst/>
              <a:ahLst/>
              <a:cxnLst/>
              <a:rect l="l" t="t" r="r" b="b"/>
              <a:pathLst>
                <a:path w="664" h="558" extrusionOk="0">
                  <a:moveTo>
                    <a:pt x="38" y="380"/>
                  </a:moveTo>
                  <a:cubicBezTo>
                    <a:pt x="32" y="371"/>
                    <a:pt x="18" y="369"/>
                    <a:pt x="9" y="376"/>
                  </a:cubicBezTo>
                  <a:cubicBezTo>
                    <a:pt x="-1" y="382"/>
                    <a:pt x="-3" y="396"/>
                    <a:pt x="4" y="405"/>
                  </a:cubicBezTo>
                  <a:cubicBezTo>
                    <a:pt x="72" y="501"/>
                    <a:pt x="183" y="558"/>
                    <a:pt x="300" y="558"/>
                  </a:cubicBezTo>
                  <a:cubicBezTo>
                    <a:pt x="501" y="558"/>
                    <a:pt x="664" y="394"/>
                    <a:pt x="664" y="193"/>
                  </a:cubicBezTo>
                  <a:cubicBezTo>
                    <a:pt x="664" y="129"/>
                    <a:pt x="647" y="66"/>
                    <a:pt x="615" y="11"/>
                  </a:cubicBezTo>
                  <a:cubicBezTo>
                    <a:pt x="610" y="1"/>
                    <a:pt x="596" y="-3"/>
                    <a:pt x="586" y="3"/>
                  </a:cubicBezTo>
                  <a:cubicBezTo>
                    <a:pt x="576" y="9"/>
                    <a:pt x="573" y="22"/>
                    <a:pt x="578" y="32"/>
                  </a:cubicBezTo>
                  <a:cubicBezTo>
                    <a:pt x="607" y="81"/>
                    <a:pt x="622" y="137"/>
                    <a:pt x="622" y="193"/>
                  </a:cubicBezTo>
                  <a:cubicBezTo>
                    <a:pt x="622" y="371"/>
                    <a:pt x="477" y="515"/>
                    <a:pt x="300" y="515"/>
                  </a:cubicBezTo>
                  <a:cubicBezTo>
                    <a:pt x="197" y="515"/>
                    <a:pt x="99" y="465"/>
                    <a:pt x="38" y="3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4" name="Google Shape;844;p45"/>
          <p:cNvGrpSpPr/>
          <p:nvPr/>
        </p:nvGrpSpPr>
        <p:grpSpPr>
          <a:xfrm>
            <a:off x="4652867" y="1859084"/>
            <a:ext cx="473782" cy="474111"/>
            <a:chOff x="4652867" y="1951159"/>
            <a:chExt cx="473782" cy="474111"/>
          </a:xfrm>
        </p:grpSpPr>
        <p:sp>
          <p:nvSpPr>
            <p:cNvPr id="845" name="Google Shape;845;p45"/>
            <p:cNvSpPr/>
            <p:nvPr/>
          </p:nvSpPr>
          <p:spPr>
            <a:xfrm>
              <a:off x="4713392" y="2103773"/>
              <a:ext cx="64755" cy="50437"/>
            </a:xfrm>
            <a:custGeom>
              <a:avLst/>
              <a:gdLst/>
              <a:ahLst/>
              <a:cxnLst/>
              <a:rect l="l" t="t" r="r" b="b"/>
              <a:pathLst>
                <a:path w="199" h="155" extrusionOk="0">
                  <a:moveTo>
                    <a:pt x="43" y="45"/>
                  </a:moveTo>
                  <a:cubicBezTo>
                    <a:pt x="43" y="43"/>
                    <a:pt x="44" y="42"/>
                    <a:pt x="45" y="42"/>
                  </a:cubicBezTo>
                  <a:lnTo>
                    <a:pt x="154" y="42"/>
                  </a:lnTo>
                  <a:cubicBezTo>
                    <a:pt x="155" y="42"/>
                    <a:pt x="156" y="43"/>
                    <a:pt x="156" y="45"/>
                  </a:cubicBezTo>
                  <a:lnTo>
                    <a:pt x="156" y="110"/>
                  </a:lnTo>
                  <a:cubicBezTo>
                    <a:pt x="156" y="112"/>
                    <a:pt x="155" y="113"/>
                    <a:pt x="154" y="113"/>
                  </a:cubicBezTo>
                  <a:lnTo>
                    <a:pt x="45" y="113"/>
                  </a:lnTo>
                  <a:cubicBezTo>
                    <a:pt x="44" y="113"/>
                    <a:pt x="43" y="112"/>
                    <a:pt x="43" y="110"/>
                  </a:cubicBezTo>
                  <a:lnTo>
                    <a:pt x="43" y="45"/>
                  </a:lnTo>
                  <a:moveTo>
                    <a:pt x="45" y="155"/>
                  </a:moveTo>
                  <a:lnTo>
                    <a:pt x="154" y="155"/>
                  </a:lnTo>
                  <a:cubicBezTo>
                    <a:pt x="179" y="155"/>
                    <a:pt x="199" y="135"/>
                    <a:pt x="199" y="110"/>
                  </a:cubicBezTo>
                  <a:lnTo>
                    <a:pt x="199" y="45"/>
                  </a:lnTo>
                  <a:cubicBezTo>
                    <a:pt x="199" y="20"/>
                    <a:pt x="179" y="0"/>
                    <a:pt x="154" y="0"/>
                  </a:cubicBezTo>
                  <a:lnTo>
                    <a:pt x="45" y="0"/>
                  </a:lnTo>
                  <a:cubicBezTo>
                    <a:pt x="20" y="0"/>
                    <a:pt x="0" y="20"/>
                    <a:pt x="0" y="45"/>
                  </a:cubicBezTo>
                  <a:lnTo>
                    <a:pt x="0" y="110"/>
                  </a:lnTo>
                  <a:cubicBezTo>
                    <a:pt x="0" y="135"/>
                    <a:pt x="20" y="155"/>
                    <a:pt x="45"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45"/>
            <p:cNvSpPr/>
            <p:nvPr/>
          </p:nvSpPr>
          <p:spPr>
            <a:xfrm>
              <a:off x="5035864" y="2127528"/>
              <a:ext cx="28635" cy="13667"/>
            </a:xfrm>
            <a:custGeom>
              <a:avLst/>
              <a:gdLst/>
              <a:ahLst/>
              <a:cxnLst/>
              <a:rect l="l" t="t" r="r" b="b"/>
              <a:pathLst>
                <a:path w="88" h="42" extrusionOk="0">
                  <a:moveTo>
                    <a:pt x="22" y="42"/>
                  </a:moveTo>
                  <a:lnTo>
                    <a:pt x="67" y="42"/>
                  </a:lnTo>
                  <a:cubicBezTo>
                    <a:pt x="78" y="42"/>
                    <a:pt x="88" y="33"/>
                    <a:pt x="88" y="21"/>
                  </a:cubicBezTo>
                  <a:cubicBezTo>
                    <a:pt x="88" y="9"/>
                    <a:pt x="78" y="0"/>
                    <a:pt x="67" y="0"/>
                  </a:cubicBezTo>
                  <a:lnTo>
                    <a:pt x="22" y="0"/>
                  </a:lnTo>
                  <a:cubicBezTo>
                    <a:pt x="10" y="0"/>
                    <a:pt x="0" y="9"/>
                    <a:pt x="0" y="21"/>
                  </a:cubicBezTo>
                  <a:cubicBezTo>
                    <a:pt x="0" y="33"/>
                    <a:pt x="10" y="42"/>
                    <a:pt x="22"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45"/>
            <p:cNvSpPr/>
            <p:nvPr/>
          </p:nvSpPr>
          <p:spPr>
            <a:xfrm>
              <a:off x="5004626" y="2239141"/>
              <a:ext cx="44580" cy="44580"/>
            </a:xfrm>
            <a:custGeom>
              <a:avLst/>
              <a:gdLst/>
              <a:ahLst/>
              <a:cxnLst/>
              <a:rect l="l" t="t" r="r" b="b"/>
              <a:pathLst>
                <a:path w="137" h="137" extrusionOk="0">
                  <a:moveTo>
                    <a:pt x="69" y="42"/>
                  </a:moveTo>
                  <a:cubicBezTo>
                    <a:pt x="83" y="42"/>
                    <a:pt x="94" y="54"/>
                    <a:pt x="94" y="68"/>
                  </a:cubicBezTo>
                  <a:cubicBezTo>
                    <a:pt x="94" y="82"/>
                    <a:pt x="83" y="94"/>
                    <a:pt x="69" y="94"/>
                  </a:cubicBezTo>
                  <a:cubicBezTo>
                    <a:pt x="55" y="94"/>
                    <a:pt x="43" y="82"/>
                    <a:pt x="43" y="68"/>
                  </a:cubicBezTo>
                  <a:cubicBezTo>
                    <a:pt x="43" y="54"/>
                    <a:pt x="55" y="42"/>
                    <a:pt x="69" y="42"/>
                  </a:cubicBezTo>
                  <a:moveTo>
                    <a:pt x="69" y="137"/>
                  </a:moveTo>
                  <a:cubicBezTo>
                    <a:pt x="106" y="137"/>
                    <a:pt x="137" y="106"/>
                    <a:pt x="137" y="68"/>
                  </a:cubicBezTo>
                  <a:cubicBezTo>
                    <a:pt x="137" y="30"/>
                    <a:pt x="106" y="0"/>
                    <a:pt x="69" y="0"/>
                  </a:cubicBezTo>
                  <a:cubicBezTo>
                    <a:pt x="31" y="0"/>
                    <a:pt x="0" y="30"/>
                    <a:pt x="0" y="68"/>
                  </a:cubicBezTo>
                  <a:cubicBezTo>
                    <a:pt x="0" y="106"/>
                    <a:pt x="31" y="137"/>
                    <a:pt x="69" y="137"/>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8" name="Google Shape;848;p45"/>
            <p:cNvSpPr/>
            <p:nvPr/>
          </p:nvSpPr>
          <p:spPr>
            <a:xfrm>
              <a:off x="4708836" y="2226775"/>
              <a:ext cx="56294" cy="42628"/>
            </a:xfrm>
            <a:custGeom>
              <a:avLst/>
              <a:gdLst/>
              <a:ahLst/>
              <a:cxnLst/>
              <a:rect l="l" t="t" r="r" b="b"/>
              <a:pathLst>
                <a:path w="173" h="131" extrusionOk="0">
                  <a:moveTo>
                    <a:pt x="65" y="42"/>
                  </a:moveTo>
                  <a:cubicBezTo>
                    <a:pt x="78" y="42"/>
                    <a:pt x="88" y="53"/>
                    <a:pt x="88" y="65"/>
                  </a:cubicBezTo>
                  <a:cubicBezTo>
                    <a:pt x="88" y="78"/>
                    <a:pt x="78" y="88"/>
                    <a:pt x="65" y="88"/>
                  </a:cubicBezTo>
                  <a:cubicBezTo>
                    <a:pt x="53" y="88"/>
                    <a:pt x="42" y="78"/>
                    <a:pt x="42" y="65"/>
                  </a:cubicBezTo>
                  <a:cubicBezTo>
                    <a:pt x="42" y="53"/>
                    <a:pt x="53" y="42"/>
                    <a:pt x="65" y="42"/>
                  </a:cubicBezTo>
                  <a:moveTo>
                    <a:pt x="65" y="131"/>
                  </a:moveTo>
                  <a:cubicBezTo>
                    <a:pt x="94" y="131"/>
                    <a:pt x="119" y="112"/>
                    <a:pt x="127" y="87"/>
                  </a:cubicBezTo>
                  <a:lnTo>
                    <a:pt x="151" y="87"/>
                  </a:lnTo>
                  <a:cubicBezTo>
                    <a:pt x="163" y="87"/>
                    <a:pt x="173" y="77"/>
                    <a:pt x="173" y="65"/>
                  </a:cubicBezTo>
                  <a:cubicBezTo>
                    <a:pt x="173" y="54"/>
                    <a:pt x="163" y="44"/>
                    <a:pt x="151" y="44"/>
                  </a:cubicBezTo>
                  <a:lnTo>
                    <a:pt x="127" y="44"/>
                  </a:lnTo>
                  <a:cubicBezTo>
                    <a:pt x="119" y="18"/>
                    <a:pt x="94" y="0"/>
                    <a:pt x="65" y="0"/>
                  </a:cubicBezTo>
                  <a:cubicBezTo>
                    <a:pt x="29" y="0"/>
                    <a:pt x="0" y="29"/>
                    <a:pt x="0" y="65"/>
                  </a:cubicBezTo>
                  <a:cubicBezTo>
                    <a:pt x="0" y="101"/>
                    <a:pt x="29" y="131"/>
                    <a:pt x="65" y="131"/>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9" name="Google Shape;849;p45"/>
            <p:cNvSpPr/>
            <p:nvPr/>
          </p:nvSpPr>
          <p:spPr>
            <a:xfrm>
              <a:off x="4652867" y="1951159"/>
              <a:ext cx="473782" cy="474111"/>
            </a:xfrm>
            <a:custGeom>
              <a:avLst/>
              <a:gdLst/>
              <a:ahLst/>
              <a:cxnLst/>
              <a:rect l="l" t="t" r="r" b="b"/>
              <a:pathLst>
                <a:path w="1456" h="1457" extrusionOk="0">
                  <a:moveTo>
                    <a:pt x="1250" y="416"/>
                  </a:moveTo>
                  <a:cubicBezTo>
                    <a:pt x="1286" y="416"/>
                    <a:pt x="1315" y="445"/>
                    <a:pt x="1315" y="481"/>
                  </a:cubicBezTo>
                  <a:lnTo>
                    <a:pt x="1315" y="1063"/>
                  </a:lnTo>
                  <a:lnTo>
                    <a:pt x="1036" y="1063"/>
                  </a:lnTo>
                  <a:cubicBezTo>
                    <a:pt x="1024" y="1063"/>
                    <a:pt x="1014" y="1072"/>
                    <a:pt x="1014" y="1084"/>
                  </a:cubicBezTo>
                  <a:cubicBezTo>
                    <a:pt x="1014" y="1096"/>
                    <a:pt x="1024" y="1105"/>
                    <a:pt x="1036" y="1105"/>
                  </a:cubicBezTo>
                  <a:lnTo>
                    <a:pt x="1312" y="1105"/>
                  </a:lnTo>
                  <a:cubicBezTo>
                    <a:pt x="1303" y="1131"/>
                    <a:pt x="1279" y="1150"/>
                    <a:pt x="1250" y="1150"/>
                  </a:cubicBezTo>
                  <a:lnTo>
                    <a:pt x="400" y="1150"/>
                  </a:lnTo>
                  <a:lnTo>
                    <a:pt x="510" y="1040"/>
                  </a:lnTo>
                  <a:cubicBezTo>
                    <a:pt x="571" y="1089"/>
                    <a:pt x="647" y="1116"/>
                    <a:pt x="726" y="1116"/>
                  </a:cubicBezTo>
                  <a:cubicBezTo>
                    <a:pt x="789" y="1116"/>
                    <a:pt x="851" y="1099"/>
                    <a:pt x="904" y="1066"/>
                  </a:cubicBezTo>
                  <a:cubicBezTo>
                    <a:pt x="914" y="1060"/>
                    <a:pt x="918" y="1047"/>
                    <a:pt x="911" y="1037"/>
                  </a:cubicBezTo>
                  <a:cubicBezTo>
                    <a:pt x="905" y="1027"/>
                    <a:pt x="892" y="1024"/>
                    <a:pt x="882" y="1030"/>
                  </a:cubicBezTo>
                  <a:cubicBezTo>
                    <a:pt x="835" y="1058"/>
                    <a:pt x="781" y="1073"/>
                    <a:pt x="726" y="1073"/>
                  </a:cubicBezTo>
                  <a:cubicBezTo>
                    <a:pt x="659" y="1073"/>
                    <a:pt x="594" y="1051"/>
                    <a:pt x="541" y="1009"/>
                  </a:cubicBezTo>
                  <a:lnTo>
                    <a:pt x="571" y="979"/>
                  </a:lnTo>
                  <a:cubicBezTo>
                    <a:pt x="616" y="1012"/>
                    <a:pt x="670" y="1031"/>
                    <a:pt x="726" y="1031"/>
                  </a:cubicBezTo>
                  <a:cubicBezTo>
                    <a:pt x="869" y="1031"/>
                    <a:pt x="985" y="915"/>
                    <a:pt x="985" y="772"/>
                  </a:cubicBezTo>
                  <a:cubicBezTo>
                    <a:pt x="985" y="716"/>
                    <a:pt x="967" y="662"/>
                    <a:pt x="933" y="617"/>
                  </a:cubicBezTo>
                  <a:lnTo>
                    <a:pt x="964" y="587"/>
                  </a:lnTo>
                  <a:cubicBezTo>
                    <a:pt x="1005" y="639"/>
                    <a:pt x="1027" y="704"/>
                    <a:pt x="1027" y="772"/>
                  </a:cubicBezTo>
                  <a:cubicBezTo>
                    <a:pt x="1027" y="848"/>
                    <a:pt x="999" y="920"/>
                    <a:pt x="948" y="976"/>
                  </a:cubicBezTo>
                  <a:cubicBezTo>
                    <a:pt x="940" y="984"/>
                    <a:pt x="941" y="998"/>
                    <a:pt x="949" y="1006"/>
                  </a:cubicBezTo>
                  <a:cubicBezTo>
                    <a:pt x="953" y="1009"/>
                    <a:pt x="959" y="1011"/>
                    <a:pt x="964" y="1011"/>
                  </a:cubicBezTo>
                  <a:cubicBezTo>
                    <a:pt x="970" y="1011"/>
                    <a:pt x="975" y="1009"/>
                    <a:pt x="980" y="1004"/>
                  </a:cubicBezTo>
                  <a:cubicBezTo>
                    <a:pt x="1038" y="941"/>
                    <a:pt x="1070" y="858"/>
                    <a:pt x="1070" y="772"/>
                  </a:cubicBezTo>
                  <a:cubicBezTo>
                    <a:pt x="1070" y="693"/>
                    <a:pt x="1043" y="617"/>
                    <a:pt x="994" y="556"/>
                  </a:cubicBezTo>
                  <a:lnTo>
                    <a:pt x="1134" y="416"/>
                  </a:lnTo>
                  <a:lnTo>
                    <a:pt x="1250" y="416"/>
                  </a:lnTo>
                  <a:moveTo>
                    <a:pt x="903" y="648"/>
                  </a:moveTo>
                  <a:cubicBezTo>
                    <a:pt x="928" y="684"/>
                    <a:pt x="942" y="727"/>
                    <a:pt x="942" y="772"/>
                  </a:cubicBezTo>
                  <a:cubicBezTo>
                    <a:pt x="942" y="891"/>
                    <a:pt x="845" y="988"/>
                    <a:pt x="726" y="988"/>
                  </a:cubicBezTo>
                  <a:cubicBezTo>
                    <a:pt x="681" y="988"/>
                    <a:pt x="638" y="974"/>
                    <a:pt x="602" y="948"/>
                  </a:cubicBezTo>
                  <a:lnTo>
                    <a:pt x="903" y="648"/>
                  </a:lnTo>
                  <a:moveTo>
                    <a:pt x="205" y="1150"/>
                  </a:moveTo>
                  <a:cubicBezTo>
                    <a:pt x="176" y="1150"/>
                    <a:pt x="151" y="1131"/>
                    <a:pt x="143" y="1105"/>
                  </a:cubicBezTo>
                  <a:lnTo>
                    <a:pt x="259" y="1105"/>
                  </a:lnTo>
                  <a:lnTo>
                    <a:pt x="214" y="1150"/>
                  </a:lnTo>
                  <a:lnTo>
                    <a:pt x="205" y="1150"/>
                  </a:lnTo>
                  <a:moveTo>
                    <a:pt x="425" y="772"/>
                  </a:moveTo>
                  <a:cubicBezTo>
                    <a:pt x="425" y="606"/>
                    <a:pt x="560" y="471"/>
                    <a:pt x="726" y="471"/>
                  </a:cubicBezTo>
                  <a:cubicBezTo>
                    <a:pt x="773" y="471"/>
                    <a:pt x="819" y="482"/>
                    <a:pt x="861" y="503"/>
                  </a:cubicBezTo>
                  <a:lnTo>
                    <a:pt x="829" y="535"/>
                  </a:lnTo>
                  <a:cubicBezTo>
                    <a:pt x="797" y="520"/>
                    <a:pt x="762" y="513"/>
                    <a:pt x="726" y="513"/>
                  </a:cubicBezTo>
                  <a:cubicBezTo>
                    <a:pt x="583" y="513"/>
                    <a:pt x="467" y="629"/>
                    <a:pt x="467" y="772"/>
                  </a:cubicBezTo>
                  <a:cubicBezTo>
                    <a:pt x="467" y="808"/>
                    <a:pt x="475" y="842"/>
                    <a:pt x="489" y="875"/>
                  </a:cubicBezTo>
                  <a:lnTo>
                    <a:pt x="457" y="907"/>
                  </a:lnTo>
                  <a:cubicBezTo>
                    <a:pt x="436" y="865"/>
                    <a:pt x="425" y="819"/>
                    <a:pt x="425" y="772"/>
                  </a:cubicBezTo>
                  <a:moveTo>
                    <a:pt x="510" y="772"/>
                  </a:moveTo>
                  <a:cubicBezTo>
                    <a:pt x="510" y="653"/>
                    <a:pt x="607" y="556"/>
                    <a:pt x="726" y="556"/>
                  </a:cubicBezTo>
                  <a:cubicBezTo>
                    <a:pt x="750" y="556"/>
                    <a:pt x="774" y="560"/>
                    <a:pt x="796" y="568"/>
                  </a:cubicBezTo>
                  <a:lnTo>
                    <a:pt x="522" y="842"/>
                  </a:lnTo>
                  <a:cubicBezTo>
                    <a:pt x="514" y="820"/>
                    <a:pt x="510" y="796"/>
                    <a:pt x="510" y="772"/>
                  </a:cubicBezTo>
                  <a:moveTo>
                    <a:pt x="283" y="343"/>
                  </a:moveTo>
                  <a:cubicBezTo>
                    <a:pt x="283" y="338"/>
                    <a:pt x="287" y="334"/>
                    <a:pt x="292" y="334"/>
                  </a:cubicBezTo>
                  <a:lnTo>
                    <a:pt x="357" y="334"/>
                  </a:lnTo>
                  <a:cubicBezTo>
                    <a:pt x="362" y="334"/>
                    <a:pt x="366" y="338"/>
                    <a:pt x="366" y="343"/>
                  </a:cubicBezTo>
                  <a:lnTo>
                    <a:pt x="366" y="373"/>
                  </a:lnTo>
                  <a:lnTo>
                    <a:pt x="283" y="373"/>
                  </a:lnTo>
                  <a:lnTo>
                    <a:pt x="283" y="343"/>
                  </a:lnTo>
                  <a:moveTo>
                    <a:pt x="1456" y="76"/>
                  </a:moveTo>
                  <a:cubicBezTo>
                    <a:pt x="1456" y="65"/>
                    <a:pt x="1452" y="55"/>
                    <a:pt x="1444" y="47"/>
                  </a:cubicBezTo>
                  <a:lnTo>
                    <a:pt x="1410" y="13"/>
                  </a:lnTo>
                  <a:cubicBezTo>
                    <a:pt x="1402" y="5"/>
                    <a:pt x="1392" y="0"/>
                    <a:pt x="1380" y="0"/>
                  </a:cubicBezTo>
                  <a:cubicBezTo>
                    <a:pt x="1369" y="0"/>
                    <a:pt x="1359" y="5"/>
                    <a:pt x="1351" y="13"/>
                  </a:cubicBezTo>
                  <a:lnTo>
                    <a:pt x="1260" y="104"/>
                  </a:lnTo>
                  <a:cubicBezTo>
                    <a:pt x="1252" y="112"/>
                    <a:pt x="1252" y="126"/>
                    <a:pt x="1260" y="134"/>
                  </a:cubicBezTo>
                  <a:cubicBezTo>
                    <a:pt x="1268" y="142"/>
                    <a:pt x="1282" y="142"/>
                    <a:pt x="1290" y="134"/>
                  </a:cubicBezTo>
                  <a:lnTo>
                    <a:pt x="1380" y="43"/>
                  </a:lnTo>
                  <a:lnTo>
                    <a:pt x="1413" y="76"/>
                  </a:lnTo>
                  <a:lnTo>
                    <a:pt x="76" y="1414"/>
                  </a:lnTo>
                  <a:lnTo>
                    <a:pt x="43" y="1381"/>
                  </a:lnTo>
                  <a:lnTo>
                    <a:pt x="1226" y="198"/>
                  </a:lnTo>
                  <a:cubicBezTo>
                    <a:pt x="1234" y="190"/>
                    <a:pt x="1234" y="176"/>
                    <a:pt x="1226" y="168"/>
                  </a:cubicBezTo>
                  <a:cubicBezTo>
                    <a:pt x="1217" y="160"/>
                    <a:pt x="1204" y="160"/>
                    <a:pt x="1196" y="168"/>
                  </a:cubicBezTo>
                  <a:lnTo>
                    <a:pt x="990" y="373"/>
                  </a:lnTo>
                  <a:lnTo>
                    <a:pt x="978" y="373"/>
                  </a:lnTo>
                  <a:lnTo>
                    <a:pt x="926" y="303"/>
                  </a:lnTo>
                  <a:cubicBezTo>
                    <a:pt x="916" y="289"/>
                    <a:pt x="900" y="281"/>
                    <a:pt x="883" y="281"/>
                  </a:cubicBezTo>
                  <a:lnTo>
                    <a:pt x="574" y="281"/>
                  </a:lnTo>
                  <a:cubicBezTo>
                    <a:pt x="557" y="281"/>
                    <a:pt x="541" y="289"/>
                    <a:pt x="531" y="303"/>
                  </a:cubicBezTo>
                  <a:lnTo>
                    <a:pt x="480" y="373"/>
                  </a:lnTo>
                  <a:lnTo>
                    <a:pt x="408" y="373"/>
                  </a:lnTo>
                  <a:lnTo>
                    <a:pt x="408" y="343"/>
                  </a:lnTo>
                  <a:cubicBezTo>
                    <a:pt x="408" y="314"/>
                    <a:pt x="385" y="291"/>
                    <a:pt x="357" y="291"/>
                  </a:cubicBezTo>
                  <a:lnTo>
                    <a:pt x="292" y="291"/>
                  </a:lnTo>
                  <a:cubicBezTo>
                    <a:pt x="264" y="291"/>
                    <a:pt x="240" y="314"/>
                    <a:pt x="240" y="343"/>
                  </a:cubicBezTo>
                  <a:lnTo>
                    <a:pt x="240" y="373"/>
                  </a:lnTo>
                  <a:lnTo>
                    <a:pt x="205" y="373"/>
                  </a:lnTo>
                  <a:cubicBezTo>
                    <a:pt x="145" y="373"/>
                    <a:pt x="97" y="422"/>
                    <a:pt x="97" y="481"/>
                  </a:cubicBezTo>
                  <a:lnTo>
                    <a:pt x="97" y="690"/>
                  </a:lnTo>
                  <a:cubicBezTo>
                    <a:pt x="97" y="702"/>
                    <a:pt x="106" y="711"/>
                    <a:pt x="118" y="711"/>
                  </a:cubicBezTo>
                  <a:cubicBezTo>
                    <a:pt x="130" y="711"/>
                    <a:pt x="139" y="702"/>
                    <a:pt x="139" y="690"/>
                  </a:cubicBezTo>
                  <a:lnTo>
                    <a:pt x="139" y="481"/>
                  </a:lnTo>
                  <a:cubicBezTo>
                    <a:pt x="139" y="445"/>
                    <a:pt x="169" y="416"/>
                    <a:pt x="205" y="416"/>
                  </a:cubicBezTo>
                  <a:lnTo>
                    <a:pt x="490" y="416"/>
                  </a:lnTo>
                  <a:cubicBezTo>
                    <a:pt x="497" y="416"/>
                    <a:pt x="504" y="413"/>
                    <a:pt x="508" y="407"/>
                  </a:cubicBezTo>
                  <a:lnTo>
                    <a:pt x="565" y="328"/>
                  </a:lnTo>
                  <a:cubicBezTo>
                    <a:pt x="567" y="326"/>
                    <a:pt x="571" y="324"/>
                    <a:pt x="574" y="324"/>
                  </a:cubicBezTo>
                  <a:lnTo>
                    <a:pt x="883" y="324"/>
                  </a:lnTo>
                  <a:cubicBezTo>
                    <a:pt x="887" y="324"/>
                    <a:pt x="890" y="326"/>
                    <a:pt x="892" y="328"/>
                  </a:cubicBezTo>
                  <a:lnTo>
                    <a:pt x="950" y="407"/>
                  </a:lnTo>
                  <a:cubicBezTo>
                    <a:pt x="951" y="409"/>
                    <a:pt x="952" y="410"/>
                    <a:pt x="953" y="411"/>
                  </a:cubicBezTo>
                  <a:lnTo>
                    <a:pt x="893" y="471"/>
                  </a:lnTo>
                  <a:cubicBezTo>
                    <a:pt x="842" y="443"/>
                    <a:pt x="785" y="428"/>
                    <a:pt x="726" y="428"/>
                  </a:cubicBezTo>
                  <a:cubicBezTo>
                    <a:pt x="537" y="428"/>
                    <a:pt x="382" y="582"/>
                    <a:pt x="382" y="772"/>
                  </a:cubicBezTo>
                  <a:cubicBezTo>
                    <a:pt x="382" y="830"/>
                    <a:pt x="397" y="888"/>
                    <a:pt x="425" y="939"/>
                  </a:cubicBezTo>
                  <a:lnTo>
                    <a:pt x="301" y="1063"/>
                  </a:lnTo>
                  <a:lnTo>
                    <a:pt x="139" y="1063"/>
                  </a:lnTo>
                  <a:lnTo>
                    <a:pt x="139" y="781"/>
                  </a:lnTo>
                  <a:cubicBezTo>
                    <a:pt x="139" y="769"/>
                    <a:pt x="130" y="759"/>
                    <a:pt x="118" y="759"/>
                  </a:cubicBezTo>
                  <a:cubicBezTo>
                    <a:pt x="106" y="759"/>
                    <a:pt x="97" y="769"/>
                    <a:pt x="97" y="781"/>
                  </a:cubicBezTo>
                  <a:lnTo>
                    <a:pt x="97" y="1085"/>
                  </a:lnTo>
                  <a:cubicBezTo>
                    <a:pt x="97" y="1134"/>
                    <a:pt x="130" y="1176"/>
                    <a:pt x="175" y="1189"/>
                  </a:cubicBezTo>
                  <a:lnTo>
                    <a:pt x="13" y="1351"/>
                  </a:lnTo>
                  <a:cubicBezTo>
                    <a:pt x="5" y="1359"/>
                    <a:pt x="0" y="1370"/>
                    <a:pt x="0" y="1381"/>
                  </a:cubicBezTo>
                  <a:cubicBezTo>
                    <a:pt x="0" y="1392"/>
                    <a:pt x="5" y="1402"/>
                    <a:pt x="13" y="1410"/>
                  </a:cubicBezTo>
                  <a:lnTo>
                    <a:pt x="47" y="1445"/>
                  </a:lnTo>
                  <a:cubicBezTo>
                    <a:pt x="55" y="1452"/>
                    <a:pt x="65" y="1457"/>
                    <a:pt x="76" y="1457"/>
                  </a:cubicBezTo>
                  <a:cubicBezTo>
                    <a:pt x="87" y="1457"/>
                    <a:pt x="98" y="1452"/>
                    <a:pt x="106" y="1445"/>
                  </a:cubicBezTo>
                  <a:lnTo>
                    <a:pt x="357" y="1193"/>
                  </a:lnTo>
                  <a:lnTo>
                    <a:pt x="1250" y="1193"/>
                  </a:lnTo>
                  <a:cubicBezTo>
                    <a:pt x="1309" y="1193"/>
                    <a:pt x="1358" y="1145"/>
                    <a:pt x="1358" y="1085"/>
                  </a:cubicBezTo>
                  <a:lnTo>
                    <a:pt x="1358" y="481"/>
                  </a:lnTo>
                  <a:cubicBezTo>
                    <a:pt x="1358" y="422"/>
                    <a:pt x="1309" y="373"/>
                    <a:pt x="1250" y="373"/>
                  </a:cubicBezTo>
                  <a:lnTo>
                    <a:pt x="1177" y="373"/>
                  </a:lnTo>
                  <a:lnTo>
                    <a:pt x="1444" y="106"/>
                  </a:lnTo>
                  <a:cubicBezTo>
                    <a:pt x="1452" y="98"/>
                    <a:pt x="1456" y="87"/>
                    <a:pt x="1456" y="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850" name="Google Shape;850;p45"/>
          <p:cNvSpPr/>
          <p:nvPr/>
        </p:nvSpPr>
        <p:spPr>
          <a:xfrm>
            <a:off x="5288701" y="1868196"/>
            <a:ext cx="473782" cy="455889"/>
          </a:xfrm>
          <a:custGeom>
            <a:avLst/>
            <a:gdLst/>
            <a:ahLst/>
            <a:cxnLst/>
            <a:rect l="l" t="t" r="r" b="b"/>
            <a:pathLst>
              <a:path w="1456" h="1401" extrusionOk="0">
                <a:moveTo>
                  <a:pt x="1409" y="1359"/>
                </a:moveTo>
                <a:lnTo>
                  <a:pt x="1170" y="1359"/>
                </a:lnTo>
                <a:lnTo>
                  <a:pt x="1170" y="1319"/>
                </a:lnTo>
                <a:cubicBezTo>
                  <a:pt x="1170" y="1303"/>
                  <a:pt x="1184" y="1289"/>
                  <a:pt x="1200" y="1289"/>
                </a:cubicBezTo>
                <a:lnTo>
                  <a:pt x="1379" y="1289"/>
                </a:lnTo>
                <a:cubicBezTo>
                  <a:pt x="1396" y="1289"/>
                  <a:pt x="1409" y="1303"/>
                  <a:pt x="1409" y="1319"/>
                </a:cubicBezTo>
                <a:lnTo>
                  <a:pt x="1409" y="1359"/>
                </a:lnTo>
                <a:moveTo>
                  <a:pt x="1209" y="829"/>
                </a:moveTo>
                <a:lnTo>
                  <a:pt x="1209" y="785"/>
                </a:lnTo>
                <a:cubicBezTo>
                  <a:pt x="1209" y="781"/>
                  <a:pt x="1212" y="778"/>
                  <a:pt x="1216" y="778"/>
                </a:cubicBezTo>
                <a:lnTo>
                  <a:pt x="1364" y="778"/>
                </a:lnTo>
                <a:cubicBezTo>
                  <a:pt x="1368" y="778"/>
                  <a:pt x="1371" y="781"/>
                  <a:pt x="1371" y="785"/>
                </a:cubicBezTo>
                <a:lnTo>
                  <a:pt x="1371" y="829"/>
                </a:lnTo>
                <a:cubicBezTo>
                  <a:pt x="1371" y="833"/>
                  <a:pt x="1368" y="836"/>
                  <a:pt x="1364" y="836"/>
                </a:cubicBezTo>
                <a:lnTo>
                  <a:pt x="1216" y="836"/>
                </a:lnTo>
                <a:cubicBezTo>
                  <a:pt x="1212" y="836"/>
                  <a:pt x="1209" y="833"/>
                  <a:pt x="1209" y="829"/>
                </a:cubicBezTo>
                <a:moveTo>
                  <a:pt x="1263" y="401"/>
                </a:moveTo>
                <a:lnTo>
                  <a:pt x="1316" y="401"/>
                </a:lnTo>
                <a:lnTo>
                  <a:pt x="1316" y="736"/>
                </a:lnTo>
                <a:lnTo>
                  <a:pt x="1263" y="736"/>
                </a:lnTo>
                <a:lnTo>
                  <a:pt x="1263" y="401"/>
                </a:lnTo>
                <a:moveTo>
                  <a:pt x="1173" y="539"/>
                </a:moveTo>
                <a:cubicBezTo>
                  <a:pt x="1159" y="539"/>
                  <a:pt x="1148" y="528"/>
                  <a:pt x="1148" y="514"/>
                </a:cubicBezTo>
                <a:lnTo>
                  <a:pt x="1148" y="427"/>
                </a:lnTo>
                <a:cubicBezTo>
                  <a:pt x="1148" y="413"/>
                  <a:pt x="1159" y="401"/>
                  <a:pt x="1173" y="401"/>
                </a:cubicBezTo>
                <a:lnTo>
                  <a:pt x="1221" y="401"/>
                </a:lnTo>
                <a:lnTo>
                  <a:pt x="1221" y="539"/>
                </a:lnTo>
                <a:lnTo>
                  <a:pt x="1173" y="539"/>
                </a:lnTo>
                <a:moveTo>
                  <a:pt x="999" y="729"/>
                </a:moveTo>
                <a:cubicBezTo>
                  <a:pt x="919" y="785"/>
                  <a:pt x="825" y="814"/>
                  <a:pt x="728" y="814"/>
                </a:cubicBezTo>
                <a:cubicBezTo>
                  <a:pt x="630" y="814"/>
                  <a:pt x="536" y="785"/>
                  <a:pt x="456" y="728"/>
                </a:cubicBezTo>
                <a:cubicBezTo>
                  <a:pt x="398" y="688"/>
                  <a:pt x="350" y="634"/>
                  <a:pt x="316" y="573"/>
                </a:cubicBezTo>
                <a:cubicBezTo>
                  <a:pt x="329" y="566"/>
                  <a:pt x="340" y="554"/>
                  <a:pt x="346" y="540"/>
                </a:cubicBezTo>
                <a:cubicBezTo>
                  <a:pt x="419" y="680"/>
                  <a:pt x="567" y="772"/>
                  <a:pt x="728" y="772"/>
                </a:cubicBezTo>
                <a:cubicBezTo>
                  <a:pt x="817" y="772"/>
                  <a:pt x="902" y="745"/>
                  <a:pt x="975" y="694"/>
                </a:cubicBezTo>
                <a:cubicBezTo>
                  <a:pt x="1032" y="654"/>
                  <a:pt x="1079" y="601"/>
                  <a:pt x="1111" y="539"/>
                </a:cubicBezTo>
                <a:cubicBezTo>
                  <a:pt x="1117" y="554"/>
                  <a:pt x="1127" y="566"/>
                  <a:pt x="1141" y="573"/>
                </a:cubicBezTo>
                <a:cubicBezTo>
                  <a:pt x="1106" y="635"/>
                  <a:pt x="1057" y="689"/>
                  <a:pt x="999" y="729"/>
                </a:cubicBezTo>
                <a:moveTo>
                  <a:pt x="236" y="401"/>
                </a:moveTo>
                <a:lnTo>
                  <a:pt x="283" y="401"/>
                </a:lnTo>
                <a:cubicBezTo>
                  <a:pt x="297" y="401"/>
                  <a:pt x="308" y="413"/>
                  <a:pt x="308" y="427"/>
                </a:cubicBezTo>
                <a:lnTo>
                  <a:pt x="308" y="514"/>
                </a:lnTo>
                <a:cubicBezTo>
                  <a:pt x="308" y="528"/>
                  <a:pt x="297" y="539"/>
                  <a:pt x="283" y="539"/>
                </a:cubicBezTo>
                <a:lnTo>
                  <a:pt x="236" y="539"/>
                </a:lnTo>
                <a:lnTo>
                  <a:pt x="236" y="401"/>
                </a:lnTo>
                <a:moveTo>
                  <a:pt x="86" y="352"/>
                </a:moveTo>
                <a:lnTo>
                  <a:pt x="86" y="308"/>
                </a:lnTo>
                <a:cubicBezTo>
                  <a:pt x="86" y="304"/>
                  <a:pt x="89" y="301"/>
                  <a:pt x="93" y="301"/>
                </a:cubicBezTo>
                <a:lnTo>
                  <a:pt x="241" y="301"/>
                </a:lnTo>
                <a:cubicBezTo>
                  <a:pt x="245" y="301"/>
                  <a:pt x="248" y="304"/>
                  <a:pt x="248" y="308"/>
                </a:cubicBezTo>
                <a:lnTo>
                  <a:pt x="248" y="352"/>
                </a:lnTo>
                <a:cubicBezTo>
                  <a:pt x="248" y="356"/>
                  <a:pt x="245" y="359"/>
                  <a:pt x="241" y="359"/>
                </a:cubicBezTo>
                <a:lnTo>
                  <a:pt x="93" y="359"/>
                </a:lnTo>
                <a:cubicBezTo>
                  <a:pt x="89" y="359"/>
                  <a:pt x="86" y="356"/>
                  <a:pt x="86" y="352"/>
                </a:cubicBezTo>
                <a:moveTo>
                  <a:pt x="167" y="43"/>
                </a:moveTo>
                <a:cubicBezTo>
                  <a:pt x="235" y="43"/>
                  <a:pt x="291" y="98"/>
                  <a:pt x="291" y="167"/>
                </a:cubicBezTo>
                <a:cubicBezTo>
                  <a:pt x="291" y="203"/>
                  <a:pt x="276" y="236"/>
                  <a:pt x="249" y="259"/>
                </a:cubicBezTo>
                <a:cubicBezTo>
                  <a:pt x="247" y="259"/>
                  <a:pt x="244" y="259"/>
                  <a:pt x="241" y="259"/>
                </a:cubicBezTo>
                <a:lnTo>
                  <a:pt x="93" y="259"/>
                </a:lnTo>
                <a:cubicBezTo>
                  <a:pt x="90" y="259"/>
                  <a:pt x="87" y="259"/>
                  <a:pt x="84" y="259"/>
                </a:cubicBezTo>
                <a:cubicBezTo>
                  <a:pt x="58" y="236"/>
                  <a:pt x="43" y="203"/>
                  <a:pt x="43" y="167"/>
                </a:cubicBezTo>
                <a:cubicBezTo>
                  <a:pt x="43" y="98"/>
                  <a:pt x="98" y="43"/>
                  <a:pt x="167" y="43"/>
                </a:cubicBezTo>
                <a:moveTo>
                  <a:pt x="1371" y="352"/>
                </a:moveTo>
                <a:cubicBezTo>
                  <a:pt x="1371" y="356"/>
                  <a:pt x="1368" y="359"/>
                  <a:pt x="1364" y="359"/>
                </a:cubicBezTo>
                <a:lnTo>
                  <a:pt x="1216" y="359"/>
                </a:lnTo>
                <a:cubicBezTo>
                  <a:pt x="1212" y="359"/>
                  <a:pt x="1209" y="356"/>
                  <a:pt x="1209" y="352"/>
                </a:cubicBezTo>
                <a:lnTo>
                  <a:pt x="1209" y="308"/>
                </a:lnTo>
                <a:cubicBezTo>
                  <a:pt x="1209" y="304"/>
                  <a:pt x="1212" y="301"/>
                  <a:pt x="1216" y="301"/>
                </a:cubicBezTo>
                <a:lnTo>
                  <a:pt x="1364" y="301"/>
                </a:lnTo>
                <a:cubicBezTo>
                  <a:pt x="1368" y="301"/>
                  <a:pt x="1371" y="304"/>
                  <a:pt x="1371" y="308"/>
                </a:cubicBezTo>
                <a:lnTo>
                  <a:pt x="1371" y="352"/>
                </a:lnTo>
                <a:moveTo>
                  <a:pt x="248" y="785"/>
                </a:moveTo>
                <a:lnTo>
                  <a:pt x="248" y="829"/>
                </a:lnTo>
                <a:cubicBezTo>
                  <a:pt x="248" y="833"/>
                  <a:pt x="245" y="836"/>
                  <a:pt x="241" y="836"/>
                </a:cubicBezTo>
                <a:lnTo>
                  <a:pt x="93" y="836"/>
                </a:lnTo>
                <a:cubicBezTo>
                  <a:pt x="89" y="836"/>
                  <a:pt x="86" y="833"/>
                  <a:pt x="86" y="829"/>
                </a:cubicBezTo>
                <a:lnTo>
                  <a:pt x="86" y="785"/>
                </a:lnTo>
                <a:cubicBezTo>
                  <a:pt x="86" y="781"/>
                  <a:pt x="89" y="778"/>
                  <a:pt x="93" y="778"/>
                </a:cubicBezTo>
                <a:lnTo>
                  <a:pt x="241" y="778"/>
                </a:lnTo>
                <a:cubicBezTo>
                  <a:pt x="245" y="778"/>
                  <a:pt x="248" y="781"/>
                  <a:pt x="248" y="785"/>
                </a:cubicBezTo>
                <a:moveTo>
                  <a:pt x="193" y="1247"/>
                </a:moveTo>
                <a:lnTo>
                  <a:pt x="140" y="1247"/>
                </a:lnTo>
                <a:lnTo>
                  <a:pt x="140" y="879"/>
                </a:lnTo>
                <a:lnTo>
                  <a:pt x="193" y="879"/>
                </a:lnTo>
                <a:lnTo>
                  <a:pt x="193" y="1247"/>
                </a:lnTo>
                <a:moveTo>
                  <a:pt x="287" y="1319"/>
                </a:moveTo>
                <a:lnTo>
                  <a:pt x="287" y="1359"/>
                </a:lnTo>
                <a:lnTo>
                  <a:pt x="47" y="1359"/>
                </a:lnTo>
                <a:lnTo>
                  <a:pt x="47" y="1319"/>
                </a:lnTo>
                <a:cubicBezTo>
                  <a:pt x="47" y="1303"/>
                  <a:pt x="61" y="1289"/>
                  <a:pt x="77" y="1289"/>
                </a:cubicBezTo>
                <a:lnTo>
                  <a:pt x="256" y="1289"/>
                </a:lnTo>
                <a:cubicBezTo>
                  <a:pt x="273" y="1289"/>
                  <a:pt x="287" y="1303"/>
                  <a:pt x="287" y="1319"/>
                </a:cubicBezTo>
                <a:moveTo>
                  <a:pt x="1379" y="1247"/>
                </a:moveTo>
                <a:lnTo>
                  <a:pt x="1359" y="1247"/>
                </a:lnTo>
                <a:lnTo>
                  <a:pt x="1359" y="1147"/>
                </a:lnTo>
                <a:cubicBezTo>
                  <a:pt x="1359" y="1136"/>
                  <a:pt x="1349" y="1126"/>
                  <a:pt x="1337" y="1126"/>
                </a:cubicBezTo>
                <a:cubicBezTo>
                  <a:pt x="1326" y="1126"/>
                  <a:pt x="1316" y="1136"/>
                  <a:pt x="1316" y="1147"/>
                </a:cubicBezTo>
                <a:lnTo>
                  <a:pt x="1316" y="1247"/>
                </a:lnTo>
                <a:lnTo>
                  <a:pt x="1263" y="1247"/>
                </a:lnTo>
                <a:lnTo>
                  <a:pt x="1263" y="879"/>
                </a:lnTo>
                <a:lnTo>
                  <a:pt x="1316" y="879"/>
                </a:lnTo>
                <a:lnTo>
                  <a:pt x="1316" y="1057"/>
                </a:lnTo>
                <a:cubicBezTo>
                  <a:pt x="1316" y="1068"/>
                  <a:pt x="1326" y="1078"/>
                  <a:pt x="1337" y="1078"/>
                </a:cubicBezTo>
                <a:cubicBezTo>
                  <a:pt x="1349" y="1078"/>
                  <a:pt x="1359" y="1068"/>
                  <a:pt x="1359" y="1057"/>
                </a:cubicBezTo>
                <a:lnTo>
                  <a:pt x="1359" y="879"/>
                </a:lnTo>
                <a:lnTo>
                  <a:pt x="1364" y="879"/>
                </a:lnTo>
                <a:cubicBezTo>
                  <a:pt x="1391" y="879"/>
                  <a:pt x="1413" y="856"/>
                  <a:pt x="1413" y="829"/>
                </a:cubicBezTo>
                <a:lnTo>
                  <a:pt x="1413" y="785"/>
                </a:lnTo>
                <a:cubicBezTo>
                  <a:pt x="1413" y="758"/>
                  <a:pt x="1391" y="736"/>
                  <a:pt x="1364" y="736"/>
                </a:cubicBezTo>
                <a:lnTo>
                  <a:pt x="1359" y="736"/>
                </a:lnTo>
                <a:lnTo>
                  <a:pt x="1359" y="401"/>
                </a:lnTo>
                <a:lnTo>
                  <a:pt x="1364" y="401"/>
                </a:lnTo>
                <a:cubicBezTo>
                  <a:pt x="1391" y="401"/>
                  <a:pt x="1413" y="379"/>
                  <a:pt x="1413" y="352"/>
                </a:cubicBezTo>
                <a:lnTo>
                  <a:pt x="1413" y="308"/>
                </a:lnTo>
                <a:cubicBezTo>
                  <a:pt x="1413" y="300"/>
                  <a:pt x="1411" y="292"/>
                  <a:pt x="1407" y="285"/>
                </a:cubicBezTo>
                <a:cubicBezTo>
                  <a:pt x="1439" y="254"/>
                  <a:pt x="1456" y="212"/>
                  <a:pt x="1456" y="167"/>
                </a:cubicBezTo>
                <a:cubicBezTo>
                  <a:pt x="1456" y="126"/>
                  <a:pt x="1441" y="87"/>
                  <a:pt x="1414" y="56"/>
                </a:cubicBezTo>
                <a:cubicBezTo>
                  <a:pt x="1407" y="48"/>
                  <a:pt x="1393" y="47"/>
                  <a:pt x="1384" y="55"/>
                </a:cubicBezTo>
                <a:cubicBezTo>
                  <a:pt x="1376" y="62"/>
                  <a:pt x="1375" y="76"/>
                  <a:pt x="1383" y="85"/>
                </a:cubicBezTo>
                <a:cubicBezTo>
                  <a:pt x="1403" y="107"/>
                  <a:pt x="1414" y="136"/>
                  <a:pt x="1414" y="167"/>
                </a:cubicBezTo>
                <a:cubicBezTo>
                  <a:pt x="1414" y="203"/>
                  <a:pt x="1399" y="236"/>
                  <a:pt x="1372" y="259"/>
                </a:cubicBezTo>
                <a:cubicBezTo>
                  <a:pt x="1370" y="259"/>
                  <a:pt x="1367" y="259"/>
                  <a:pt x="1364" y="259"/>
                </a:cubicBezTo>
                <a:lnTo>
                  <a:pt x="1216" y="259"/>
                </a:lnTo>
                <a:cubicBezTo>
                  <a:pt x="1213" y="259"/>
                  <a:pt x="1210" y="259"/>
                  <a:pt x="1207" y="259"/>
                </a:cubicBezTo>
                <a:cubicBezTo>
                  <a:pt x="1181" y="236"/>
                  <a:pt x="1166" y="203"/>
                  <a:pt x="1166" y="167"/>
                </a:cubicBezTo>
                <a:cubicBezTo>
                  <a:pt x="1166" y="98"/>
                  <a:pt x="1221" y="43"/>
                  <a:pt x="1290" y="43"/>
                </a:cubicBezTo>
                <a:cubicBezTo>
                  <a:pt x="1298" y="43"/>
                  <a:pt x="1307" y="44"/>
                  <a:pt x="1316" y="45"/>
                </a:cubicBezTo>
                <a:cubicBezTo>
                  <a:pt x="1327" y="48"/>
                  <a:pt x="1339" y="41"/>
                  <a:pt x="1341" y="29"/>
                </a:cubicBezTo>
                <a:cubicBezTo>
                  <a:pt x="1344" y="18"/>
                  <a:pt x="1336" y="6"/>
                  <a:pt x="1325" y="4"/>
                </a:cubicBezTo>
                <a:cubicBezTo>
                  <a:pt x="1313" y="1"/>
                  <a:pt x="1302" y="0"/>
                  <a:pt x="1290" y="0"/>
                </a:cubicBezTo>
                <a:cubicBezTo>
                  <a:pt x="1198" y="0"/>
                  <a:pt x="1123" y="75"/>
                  <a:pt x="1123" y="167"/>
                </a:cubicBezTo>
                <a:cubicBezTo>
                  <a:pt x="1123" y="212"/>
                  <a:pt x="1141" y="254"/>
                  <a:pt x="1172" y="285"/>
                </a:cubicBezTo>
                <a:cubicBezTo>
                  <a:pt x="1168" y="292"/>
                  <a:pt x="1166" y="300"/>
                  <a:pt x="1166" y="308"/>
                </a:cubicBezTo>
                <a:lnTo>
                  <a:pt x="1166" y="352"/>
                </a:lnTo>
                <a:cubicBezTo>
                  <a:pt x="1166" y="354"/>
                  <a:pt x="1166" y="357"/>
                  <a:pt x="1167" y="359"/>
                </a:cubicBezTo>
                <a:cubicBezTo>
                  <a:pt x="1132" y="363"/>
                  <a:pt x="1106" y="392"/>
                  <a:pt x="1106" y="427"/>
                </a:cubicBezTo>
                <a:lnTo>
                  <a:pt x="1106" y="442"/>
                </a:lnTo>
                <a:lnTo>
                  <a:pt x="1093" y="475"/>
                </a:lnTo>
                <a:lnTo>
                  <a:pt x="1093" y="475"/>
                </a:lnTo>
                <a:cubicBezTo>
                  <a:pt x="1065" y="550"/>
                  <a:pt x="1016" y="614"/>
                  <a:pt x="950" y="660"/>
                </a:cubicBezTo>
                <a:cubicBezTo>
                  <a:pt x="885" y="705"/>
                  <a:pt x="808" y="729"/>
                  <a:pt x="728" y="729"/>
                </a:cubicBezTo>
                <a:cubicBezTo>
                  <a:pt x="565" y="729"/>
                  <a:pt x="418" y="626"/>
                  <a:pt x="363" y="473"/>
                </a:cubicBezTo>
                <a:lnTo>
                  <a:pt x="363" y="472"/>
                </a:lnTo>
                <a:lnTo>
                  <a:pt x="351" y="443"/>
                </a:lnTo>
                <a:lnTo>
                  <a:pt x="351" y="427"/>
                </a:lnTo>
                <a:cubicBezTo>
                  <a:pt x="351" y="392"/>
                  <a:pt x="324" y="363"/>
                  <a:pt x="290" y="359"/>
                </a:cubicBezTo>
                <a:cubicBezTo>
                  <a:pt x="290" y="357"/>
                  <a:pt x="290" y="354"/>
                  <a:pt x="290" y="352"/>
                </a:cubicBezTo>
                <a:lnTo>
                  <a:pt x="290" y="308"/>
                </a:lnTo>
                <a:cubicBezTo>
                  <a:pt x="290" y="300"/>
                  <a:pt x="288" y="292"/>
                  <a:pt x="285" y="285"/>
                </a:cubicBezTo>
                <a:cubicBezTo>
                  <a:pt x="316" y="254"/>
                  <a:pt x="333" y="212"/>
                  <a:pt x="333" y="167"/>
                </a:cubicBezTo>
                <a:cubicBezTo>
                  <a:pt x="333" y="75"/>
                  <a:pt x="259" y="0"/>
                  <a:pt x="167" y="0"/>
                </a:cubicBezTo>
                <a:cubicBezTo>
                  <a:pt x="75" y="0"/>
                  <a:pt x="0" y="75"/>
                  <a:pt x="0" y="167"/>
                </a:cubicBezTo>
                <a:cubicBezTo>
                  <a:pt x="0" y="212"/>
                  <a:pt x="18" y="254"/>
                  <a:pt x="49" y="285"/>
                </a:cubicBezTo>
                <a:cubicBezTo>
                  <a:pt x="45" y="292"/>
                  <a:pt x="43" y="300"/>
                  <a:pt x="43" y="308"/>
                </a:cubicBezTo>
                <a:lnTo>
                  <a:pt x="43" y="352"/>
                </a:lnTo>
                <a:cubicBezTo>
                  <a:pt x="43" y="379"/>
                  <a:pt x="65" y="401"/>
                  <a:pt x="93" y="401"/>
                </a:cubicBezTo>
                <a:lnTo>
                  <a:pt x="98" y="401"/>
                </a:lnTo>
                <a:lnTo>
                  <a:pt x="98" y="502"/>
                </a:lnTo>
                <a:cubicBezTo>
                  <a:pt x="98" y="514"/>
                  <a:pt x="107" y="523"/>
                  <a:pt x="119" y="523"/>
                </a:cubicBezTo>
                <a:cubicBezTo>
                  <a:pt x="131" y="523"/>
                  <a:pt x="140" y="514"/>
                  <a:pt x="140" y="502"/>
                </a:cubicBezTo>
                <a:lnTo>
                  <a:pt x="140" y="401"/>
                </a:lnTo>
                <a:lnTo>
                  <a:pt x="193" y="401"/>
                </a:lnTo>
                <a:lnTo>
                  <a:pt x="193" y="736"/>
                </a:lnTo>
                <a:lnTo>
                  <a:pt x="140" y="736"/>
                </a:lnTo>
                <a:lnTo>
                  <a:pt x="140" y="592"/>
                </a:lnTo>
                <a:cubicBezTo>
                  <a:pt x="140" y="581"/>
                  <a:pt x="131" y="571"/>
                  <a:pt x="119" y="571"/>
                </a:cubicBezTo>
                <a:cubicBezTo>
                  <a:pt x="107" y="571"/>
                  <a:pt x="98" y="581"/>
                  <a:pt x="98" y="592"/>
                </a:cubicBezTo>
                <a:lnTo>
                  <a:pt x="98" y="736"/>
                </a:lnTo>
                <a:lnTo>
                  <a:pt x="93" y="736"/>
                </a:lnTo>
                <a:cubicBezTo>
                  <a:pt x="65" y="736"/>
                  <a:pt x="43" y="758"/>
                  <a:pt x="43" y="785"/>
                </a:cubicBezTo>
                <a:lnTo>
                  <a:pt x="43" y="829"/>
                </a:lnTo>
                <a:cubicBezTo>
                  <a:pt x="43" y="856"/>
                  <a:pt x="65" y="879"/>
                  <a:pt x="93" y="879"/>
                </a:cubicBezTo>
                <a:lnTo>
                  <a:pt x="98" y="879"/>
                </a:lnTo>
                <a:lnTo>
                  <a:pt x="98" y="1247"/>
                </a:lnTo>
                <a:lnTo>
                  <a:pt x="77" y="1247"/>
                </a:lnTo>
                <a:cubicBezTo>
                  <a:pt x="37" y="1247"/>
                  <a:pt x="5" y="1279"/>
                  <a:pt x="5" y="1319"/>
                </a:cubicBezTo>
                <a:lnTo>
                  <a:pt x="5" y="1370"/>
                </a:lnTo>
                <a:cubicBezTo>
                  <a:pt x="5" y="1387"/>
                  <a:pt x="19" y="1401"/>
                  <a:pt x="36" y="1401"/>
                </a:cubicBezTo>
                <a:lnTo>
                  <a:pt x="298" y="1401"/>
                </a:lnTo>
                <a:cubicBezTo>
                  <a:pt x="315" y="1401"/>
                  <a:pt x="329" y="1387"/>
                  <a:pt x="329" y="1370"/>
                </a:cubicBezTo>
                <a:lnTo>
                  <a:pt x="329" y="1319"/>
                </a:lnTo>
                <a:cubicBezTo>
                  <a:pt x="329" y="1279"/>
                  <a:pt x="297" y="1247"/>
                  <a:pt x="256" y="1247"/>
                </a:cubicBezTo>
                <a:lnTo>
                  <a:pt x="236" y="1247"/>
                </a:lnTo>
                <a:lnTo>
                  <a:pt x="236" y="879"/>
                </a:lnTo>
                <a:lnTo>
                  <a:pt x="241" y="879"/>
                </a:lnTo>
                <a:cubicBezTo>
                  <a:pt x="268" y="879"/>
                  <a:pt x="290" y="856"/>
                  <a:pt x="290" y="829"/>
                </a:cubicBezTo>
                <a:lnTo>
                  <a:pt x="290" y="785"/>
                </a:lnTo>
                <a:cubicBezTo>
                  <a:pt x="290" y="758"/>
                  <a:pt x="268" y="736"/>
                  <a:pt x="241" y="736"/>
                </a:cubicBezTo>
                <a:lnTo>
                  <a:pt x="236" y="736"/>
                </a:lnTo>
                <a:lnTo>
                  <a:pt x="236" y="581"/>
                </a:lnTo>
                <a:lnTo>
                  <a:pt x="272" y="581"/>
                </a:lnTo>
                <a:cubicBezTo>
                  <a:pt x="310" y="653"/>
                  <a:pt x="365" y="716"/>
                  <a:pt x="432" y="763"/>
                </a:cubicBezTo>
                <a:cubicBezTo>
                  <a:pt x="519" y="824"/>
                  <a:pt x="622" y="857"/>
                  <a:pt x="728" y="857"/>
                </a:cubicBezTo>
                <a:cubicBezTo>
                  <a:pt x="834" y="857"/>
                  <a:pt x="936" y="825"/>
                  <a:pt x="1023" y="764"/>
                </a:cubicBezTo>
                <a:cubicBezTo>
                  <a:pt x="1091" y="717"/>
                  <a:pt x="1146" y="654"/>
                  <a:pt x="1185" y="581"/>
                </a:cubicBezTo>
                <a:lnTo>
                  <a:pt x="1221" y="581"/>
                </a:lnTo>
                <a:lnTo>
                  <a:pt x="1221" y="736"/>
                </a:lnTo>
                <a:lnTo>
                  <a:pt x="1216" y="736"/>
                </a:lnTo>
                <a:cubicBezTo>
                  <a:pt x="1188" y="736"/>
                  <a:pt x="1166" y="758"/>
                  <a:pt x="1166" y="785"/>
                </a:cubicBezTo>
                <a:lnTo>
                  <a:pt x="1166" y="829"/>
                </a:lnTo>
                <a:cubicBezTo>
                  <a:pt x="1166" y="856"/>
                  <a:pt x="1188" y="879"/>
                  <a:pt x="1216" y="879"/>
                </a:cubicBezTo>
                <a:lnTo>
                  <a:pt x="1221" y="879"/>
                </a:lnTo>
                <a:lnTo>
                  <a:pt x="1221" y="1247"/>
                </a:lnTo>
                <a:lnTo>
                  <a:pt x="1200" y="1247"/>
                </a:lnTo>
                <a:cubicBezTo>
                  <a:pt x="1160" y="1247"/>
                  <a:pt x="1127" y="1279"/>
                  <a:pt x="1127" y="1319"/>
                </a:cubicBezTo>
                <a:lnTo>
                  <a:pt x="1127" y="1370"/>
                </a:lnTo>
                <a:cubicBezTo>
                  <a:pt x="1127" y="1387"/>
                  <a:pt x="1142" y="1401"/>
                  <a:pt x="1159" y="1401"/>
                </a:cubicBezTo>
                <a:lnTo>
                  <a:pt x="1421" y="1401"/>
                </a:lnTo>
                <a:cubicBezTo>
                  <a:pt x="1438" y="1401"/>
                  <a:pt x="1452" y="1387"/>
                  <a:pt x="1452" y="1370"/>
                </a:cubicBezTo>
                <a:lnTo>
                  <a:pt x="1452" y="1319"/>
                </a:lnTo>
                <a:cubicBezTo>
                  <a:pt x="1452" y="1279"/>
                  <a:pt x="1419" y="1247"/>
                  <a:pt x="1379" y="1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51" name="Google Shape;851;p45"/>
          <p:cNvGrpSpPr/>
          <p:nvPr/>
        </p:nvGrpSpPr>
        <p:grpSpPr>
          <a:xfrm>
            <a:off x="5924535" y="1881863"/>
            <a:ext cx="473782" cy="428555"/>
            <a:chOff x="5924535" y="1973938"/>
            <a:chExt cx="473782" cy="428555"/>
          </a:xfrm>
        </p:grpSpPr>
        <p:sp>
          <p:nvSpPr>
            <p:cNvPr id="852" name="Google Shape;852;p45"/>
            <p:cNvSpPr/>
            <p:nvPr/>
          </p:nvSpPr>
          <p:spPr>
            <a:xfrm>
              <a:off x="5924535" y="1973938"/>
              <a:ext cx="473782" cy="428555"/>
            </a:xfrm>
            <a:custGeom>
              <a:avLst/>
              <a:gdLst/>
              <a:ahLst/>
              <a:cxnLst/>
              <a:rect l="l" t="t" r="r" b="b"/>
              <a:pathLst>
                <a:path w="1456" h="1317" extrusionOk="0">
                  <a:moveTo>
                    <a:pt x="1437" y="6"/>
                  </a:moveTo>
                  <a:cubicBezTo>
                    <a:pt x="1425" y="-1"/>
                    <a:pt x="1411" y="-2"/>
                    <a:pt x="1398" y="4"/>
                  </a:cubicBezTo>
                  <a:cubicBezTo>
                    <a:pt x="1348" y="27"/>
                    <a:pt x="1297" y="48"/>
                    <a:pt x="1246" y="66"/>
                  </a:cubicBezTo>
                  <a:cubicBezTo>
                    <a:pt x="1235" y="70"/>
                    <a:pt x="1229" y="82"/>
                    <a:pt x="1233" y="93"/>
                  </a:cubicBezTo>
                  <a:cubicBezTo>
                    <a:pt x="1237" y="105"/>
                    <a:pt x="1250" y="110"/>
                    <a:pt x="1261" y="106"/>
                  </a:cubicBezTo>
                  <a:cubicBezTo>
                    <a:pt x="1312" y="88"/>
                    <a:pt x="1363" y="67"/>
                    <a:pt x="1413" y="44"/>
                  </a:cubicBezTo>
                  <a:lnTo>
                    <a:pt x="1413" y="1274"/>
                  </a:lnTo>
                  <a:cubicBezTo>
                    <a:pt x="1186" y="1168"/>
                    <a:pt x="955" y="1115"/>
                    <a:pt x="728" y="1115"/>
                  </a:cubicBezTo>
                  <a:lnTo>
                    <a:pt x="728" y="1115"/>
                  </a:lnTo>
                  <a:cubicBezTo>
                    <a:pt x="500" y="1115"/>
                    <a:pt x="270" y="1168"/>
                    <a:pt x="43" y="1274"/>
                  </a:cubicBezTo>
                  <a:lnTo>
                    <a:pt x="43" y="402"/>
                  </a:lnTo>
                  <a:cubicBezTo>
                    <a:pt x="43" y="391"/>
                    <a:pt x="33" y="381"/>
                    <a:pt x="22" y="381"/>
                  </a:cubicBezTo>
                  <a:cubicBezTo>
                    <a:pt x="10" y="381"/>
                    <a:pt x="0" y="391"/>
                    <a:pt x="0" y="402"/>
                  </a:cubicBezTo>
                  <a:lnTo>
                    <a:pt x="0" y="1276"/>
                  </a:lnTo>
                  <a:cubicBezTo>
                    <a:pt x="0" y="1290"/>
                    <a:pt x="7" y="1303"/>
                    <a:pt x="19" y="1311"/>
                  </a:cubicBezTo>
                  <a:cubicBezTo>
                    <a:pt x="31" y="1318"/>
                    <a:pt x="46" y="1319"/>
                    <a:pt x="58" y="1314"/>
                  </a:cubicBezTo>
                  <a:cubicBezTo>
                    <a:pt x="280" y="1210"/>
                    <a:pt x="506" y="1158"/>
                    <a:pt x="728" y="1158"/>
                  </a:cubicBezTo>
                  <a:cubicBezTo>
                    <a:pt x="950" y="1158"/>
                    <a:pt x="1175" y="1210"/>
                    <a:pt x="1398" y="1314"/>
                  </a:cubicBezTo>
                  <a:cubicBezTo>
                    <a:pt x="1404" y="1316"/>
                    <a:pt x="1409" y="1317"/>
                    <a:pt x="1415" y="1317"/>
                  </a:cubicBezTo>
                  <a:cubicBezTo>
                    <a:pt x="1423" y="1317"/>
                    <a:pt x="1431" y="1315"/>
                    <a:pt x="1437" y="1311"/>
                  </a:cubicBezTo>
                  <a:cubicBezTo>
                    <a:pt x="1449" y="1303"/>
                    <a:pt x="1456" y="1290"/>
                    <a:pt x="1456" y="1276"/>
                  </a:cubicBezTo>
                  <a:lnTo>
                    <a:pt x="1456" y="41"/>
                  </a:lnTo>
                  <a:cubicBezTo>
                    <a:pt x="1456" y="27"/>
                    <a:pt x="1449" y="14"/>
                    <a:pt x="1437"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3" name="Google Shape;853;p45"/>
            <p:cNvSpPr/>
            <p:nvPr/>
          </p:nvSpPr>
          <p:spPr>
            <a:xfrm>
              <a:off x="5924535" y="1973938"/>
              <a:ext cx="386575" cy="108359"/>
            </a:xfrm>
            <a:custGeom>
              <a:avLst/>
              <a:gdLst/>
              <a:ahLst/>
              <a:cxnLst/>
              <a:rect l="l" t="t" r="r" b="b"/>
              <a:pathLst>
                <a:path w="1188" h="333" extrusionOk="0">
                  <a:moveTo>
                    <a:pt x="22" y="333"/>
                  </a:moveTo>
                  <a:cubicBezTo>
                    <a:pt x="33" y="333"/>
                    <a:pt x="43" y="323"/>
                    <a:pt x="43" y="311"/>
                  </a:cubicBezTo>
                  <a:lnTo>
                    <a:pt x="43" y="44"/>
                  </a:lnTo>
                  <a:cubicBezTo>
                    <a:pt x="230" y="130"/>
                    <a:pt x="419" y="182"/>
                    <a:pt x="606" y="197"/>
                  </a:cubicBezTo>
                  <a:cubicBezTo>
                    <a:pt x="794" y="212"/>
                    <a:pt x="985" y="192"/>
                    <a:pt x="1173" y="135"/>
                  </a:cubicBezTo>
                  <a:cubicBezTo>
                    <a:pt x="1184" y="132"/>
                    <a:pt x="1190" y="120"/>
                    <a:pt x="1187" y="109"/>
                  </a:cubicBezTo>
                  <a:cubicBezTo>
                    <a:pt x="1184" y="97"/>
                    <a:pt x="1172" y="91"/>
                    <a:pt x="1160" y="94"/>
                  </a:cubicBezTo>
                  <a:cubicBezTo>
                    <a:pt x="977" y="149"/>
                    <a:pt x="792" y="169"/>
                    <a:pt x="609" y="154"/>
                  </a:cubicBezTo>
                  <a:cubicBezTo>
                    <a:pt x="427" y="139"/>
                    <a:pt x="241" y="89"/>
                    <a:pt x="58" y="4"/>
                  </a:cubicBezTo>
                  <a:cubicBezTo>
                    <a:pt x="46" y="-2"/>
                    <a:pt x="31" y="-1"/>
                    <a:pt x="19" y="6"/>
                  </a:cubicBezTo>
                  <a:cubicBezTo>
                    <a:pt x="7" y="14"/>
                    <a:pt x="0" y="27"/>
                    <a:pt x="0" y="41"/>
                  </a:cubicBezTo>
                  <a:lnTo>
                    <a:pt x="0" y="311"/>
                  </a:lnTo>
                  <a:cubicBezTo>
                    <a:pt x="0" y="323"/>
                    <a:pt x="10" y="333"/>
                    <a:pt x="22" y="3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4" name="Google Shape;854;p45"/>
            <p:cNvSpPr/>
            <p:nvPr/>
          </p:nvSpPr>
          <p:spPr>
            <a:xfrm>
              <a:off x="6022155" y="2051709"/>
              <a:ext cx="276590" cy="276592"/>
            </a:xfrm>
            <a:custGeom>
              <a:avLst/>
              <a:gdLst/>
              <a:ahLst/>
              <a:cxnLst/>
              <a:rect l="l" t="t" r="r" b="b"/>
              <a:pathLst>
                <a:path w="850" h="850" extrusionOk="0">
                  <a:moveTo>
                    <a:pt x="171" y="676"/>
                  </a:moveTo>
                  <a:cubicBezTo>
                    <a:pt x="108" y="614"/>
                    <a:pt x="72" y="532"/>
                    <a:pt x="67" y="445"/>
                  </a:cubicBezTo>
                  <a:lnTo>
                    <a:pt x="110" y="445"/>
                  </a:lnTo>
                  <a:cubicBezTo>
                    <a:pt x="115" y="523"/>
                    <a:pt x="148" y="595"/>
                    <a:pt x="206" y="650"/>
                  </a:cubicBezTo>
                  <a:cubicBezTo>
                    <a:pt x="261" y="704"/>
                    <a:pt x="333" y="735"/>
                    <a:pt x="409" y="738"/>
                  </a:cubicBezTo>
                  <a:lnTo>
                    <a:pt x="409" y="781"/>
                  </a:lnTo>
                  <a:cubicBezTo>
                    <a:pt x="319" y="777"/>
                    <a:pt x="235" y="740"/>
                    <a:pt x="171" y="676"/>
                  </a:cubicBezTo>
                  <a:moveTo>
                    <a:pt x="739" y="437"/>
                  </a:moveTo>
                  <a:lnTo>
                    <a:pt x="782" y="437"/>
                  </a:lnTo>
                  <a:cubicBezTo>
                    <a:pt x="775" y="619"/>
                    <a:pt x="632" y="767"/>
                    <a:pt x="452" y="780"/>
                  </a:cubicBezTo>
                  <a:lnTo>
                    <a:pt x="452" y="737"/>
                  </a:lnTo>
                  <a:cubicBezTo>
                    <a:pt x="608" y="724"/>
                    <a:pt x="732" y="595"/>
                    <a:pt x="739" y="437"/>
                  </a:cubicBezTo>
                  <a:moveTo>
                    <a:pt x="712" y="209"/>
                  </a:moveTo>
                  <a:cubicBezTo>
                    <a:pt x="752" y="264"/>
                    <a:pt x="776" y="327"/>
                    <a:pt x="781" y="394"/>
                  </a:cubicBezTo>
                  <a:lnTo>
                    <a:pt x="738" y="394"/>
                  </a:lnTo>
                  <a:cubicBezTo>
                    <a:pt x="733" y="337"/>
                    <a:pt x="712" y="282"/>
                    <a:pt x="678" y="235"/>
                  </a:cubicBezTo>
                  <a:lnTo>
                    <a:pt x="712" y="209"/>
                  </a:lnTo>
                  <a:moveTo>
                    <a:pt x="430" y="850"/>
                  </a:moveTo>
                  <a:cubicBezTo>
                    <a:pt x="442" y="850"/>
                    <a:pt x="452" y="841"/>
                    <a:pt x="452" y="829"/>
                  </a:cubicBezTo>
                  <a:lnTo>
                    <a:pt x="452" y="823"/>
                  </a:lnTo>
                  <a:cubicBezTo>
                    <a:pt x="655" y="809"/>
                    <a:pt x="818" y="642"/>
                    <a:pt x="825" y="437"/>
                  </a:cubicBezTo>
                  <a:lnTo>
                    <a:pt x="829" y="437"/>
                  </a:lnTo>
                  <a:cubicBezTo>
                    <a:pt x="841" y="437"/>
                    <a:pt x="850" y="427"/>
                    <a:pt x="850" y="416"/>
                  </a:cubicBezTo>
                  <a:cubicBezTo>
                    <a:pt x="850" y="404"/>
                    <a:pt x="841" y="394"/>
                    <a:pt x="829" y="394"/>
                  </a:cubicBezTo>
                  <a:lnTo>
                    <a:pt x="824" y="394"/>
                  </a:lnTo>
                  <a:cubicBezTo>
                    <a:pt x="818" y="313"/>
                    <a:pt x="787" y="235"/>
                    <a:pt x="736" y="172"/>
                  </a:cubicBezTo>
                  <a:cubicBezTo>
                    <a:pt x="727" y="160"/>
                    <a:pt x="709" y="158"/>
                    <a:pt x="696" y="167"/>
                  </a:cubicBezTo>
                  <a:lnTo>
                    <a:pt x="640" y="210"/>
                  </a:lnTo>
                  <a:cubicBezTo>
                    <a:pt x="634" y="215"/>
                    <a:pt x="630" y="222"/>
                    <a:pt x="629" y="230"/>
                  </a:cubicBezTo>
                  <a:cubicBezTo>
                    <a:pt x="628" y="237"/>
                    <a:pt x="631" y="245"/>
                    <a:pt x="636" y="251"/>
                  </a:cubicBezTo>
                  <a:cubicBezTo>
                    <a:pt x="669" y="292"/>
                    <a:pt x="690" y="342"/>
                    <a:pt x="695" y="394"/>
                  </a:cubicBezTo>
                  <a:cubicBezTo>
                    <a:pt x="684" y="395"/>
                    <a:pt x="675" y="404"/>
                    <a:pt x="675" y="416"/>
                  </a:cubicBezTo>
                  <a:cubicBezTo>
                    <a:pt x="675" y="427"/>
                    <a:pt x="685" y="437"/>
                    <a:pt x="696" y="437"/>
                  </a:cubicBezTo>
                  <a:cubicBezTo>
                    <a:pt x="690" y="571"/>
                    <a:pt x="584" y="681"/>
                    <a:pt x="451" y="694"/>
                  </a:cubicBezTo>
                  <a:cubicBezTo>
                    <a:pt x="450" y="684"/>
                    <a:pt x="441" y="675"/>
                    <a:pt x="430" y="675"/>
                  </a:cubicBezTo>
                  <a:cubicBezTo>
                    <a:pt x="419" y="675"/>
                    <a:pt x="410" y="684"/>
                    <a:pt x="409" y="695"/>
                  </a:cubicBezTo>
                  <a:cubicBezTo>
                    <a:pt x="344" y="692"/>
                    <a:pt x="283" y="665"/>
                    <a:pt x="235" y="620"/>
                  </a:cubicBezTo>
                  <a:cubicBezTo>
                    <a:pt x="187" y="573"/>
                    <a:pt x="158" y="511"/>
                    <a:pt x="152" y="445"/>
                  </a:cubicBezTo>
                  <a:lnTo>
                    <a:pt x="154" y="445"/>
                  </a:lnTo>
                  <a:cubicBezTo>
                    <a:pt x="166" y="445"/>
                    <a:pt x="175" y="435"/>
                    <a:pt x="175" y="424"/>
                  </a:cubicBezTo>
                  <a:cubicBezTo>
                    <a:pt x="175" y="412"/>
                    <a:pt x="166" y="402"/>
                    <a:pt x="154" y="402"/>
                  </a:cubicBezTo>
                  <a:lnTo>
                    <a:pt x="152" y="402"/>
                  </a:lnTo>
                  <a:cubicBezTo>
                    <a:pt x="162" y="269"/>
                    <a:pt x="269" y="162"/>
                    <a:pt x="403" y="151"/>
                  </a:cubicBezTo>
                  <a:lnTo>
                    <a:pt x="403" y="154"/>
                  </a:lnTo>
                  <a:cubicBezTo>
                    <a:pt x="403" y="166"/>
                    <a:pt x="412" y="175"/>
                    <a:pt x="424" y="175"/>
                  </a:cubicBezTo>
                  <a:cubicBezTo>
                    <a:pt x="436" y="175"/>
                    <a:pt x="446" y="166"/>
                    <a:pt x="446" y="154"/>
                  </a:cubicBezTo>
                  <a:lnTo>
                    <a:pt x="446" y="21"/>
                  </a:lnTo>
                  <a:cubicBezTo>
                    <a:pt x="446" y="10"/>
                    <a:pt x="436" y="0"/>
                    <a:pt x="424" y="0"/>
                  </a:cubicBezTo>
                  <a:cubicBezTo>
                    <a:pt x="412" y="0"/>
                    <a:pt x="403" y="10"/>
                    <a:pt x="403" y="21"/>
                  </a:cubicBezTo>
                  <a:lnTo>
                    <a:pt x="403" y="23"/>
                  </a:lnTo>
                  <a:cubicBezTo>
                    <a:pt x="305" y="28"/>
                    <a:pt x="213" y="68"/>
                    <a:pt x="143" y="138"/>
                  </a:cubicBezTo>
                  <a:cubicBezTo>
                    <a:pt x="134" y="146"/>
                    <a:pt x="134" y="160"/>
                    <a:pt x="142" y="168"/>
                  </a:cubicBezTo>
                  <a:cubicBezTo>
                    <a:pt x="146" y="172"/>
                    <a:pt x="152" y="174"/>
                    <a:pt x="157" y="174"/>
                  </a:cubicBezTo>
                  <a:cubicBezTo>
                    <a:pt x="163" y="174"/>
                    <a:pt x="168" y="172"/>
                    <a:pt x="172" y="168"/>
                  </a:cubicBezTo>
                  <a:cubicBezTo>
                    <a:pt x="235" y="107"/>
                    <a:pt x="316" y="71"/>
                    <a:pt x="403" y="66"/>
                  </a:cubicBezTo>
                  <a:lnTo>
                    <a:pt x="403" y="108"/>
                  </a:lnTo>
                  <a:cubicBezTo>
                    <a:pt x="246" y="119"/>
                    <a:pt x="120" y="245"/>
                    <a:pt x="109" y="402"/>
                  </a:cubicBezTo>
                  <a:lnTo>
                    <a:pt x="67" y="402"/>
                  </a:lnTo>
                  <a:cubicBezTo>
                    <a:pt x="70" y="343"/>
                    <a:pt x="88" y="286"/>
                    <a:pt x="119" y="236"/>
                  </a:cubicBezTo>
                  <a:cubicBezTo>
                    <a:pt x="125" y="225"/>
                    <a:pt x="122" y="212"/>
                    <a:pt x="112" y="206"/>
                  </a:cubicBezTo>
                  <a:cubicBezTo>
                    <a:pt x="102" y="200"/>
                    <a:pt x="89" y="203"/>
                    <a:pt x="83" y="213"/>
                  </a:cubicBezTo>
                  <a:cubicBezTo>
                    <a:pt x="47" y="270"/>
                    <a:pt x="27" y="335"/>
                    <a:pt x="24" y="402"/>
                  </a:cubicBezTo>
                  <a:lnTo>
                    <a:pt x="22" y="402"/>
                  </a:lnTo>
                  <a:cubicBezTo>
                    <a:pt x="10" y="402"/>
                    <a:pt x="0" y="412"/>
                    <a:pt x="0" y="424"/>
                  </a:cubicBezTo>
                  <a:cubicBezTo>
                    <a:pt x="0" y="435"/>
                    <a:pt x="10" y="445"/>
                    <a:pt x="22" y="445"/>
                  </a:cubicBezTo>
                  <a:lnTo>
                    <a:pt x="24" y="445"/>
                  </a:lnTo>
                  <a:cubicBezTo>
                    <a:pt x="29" y="544"/>
                    <a:pt x="70" y="636"/>
                    <a:pt x="141" y="707"/>
                  </a:cubicBezTo>
                  <a:cubicBezTo>
                    <a:pt x="213" y="779"/>
                    <a:pt x="308" y="820"/>
                    <a:pt x="409" y="824"/>
                  </a:cubicBezTo>
                  <a:lnTo>
                    <a:pt x="409" y="829"/>
                  </a:lnTo>
                  <a:cubicBezTo>
                    <a:pt x="409" y="841"/>
                    <a:pt x="418" y="850"/>
                    <a:pt x="430" y="8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5" name="Google Shape;855;p45"/>
            <p:cNvSpPr/>
            <p:nvPr/>
          </p:nvSpPr>
          <p:spPr>
            <a:xfrm>
              <a:off x="6128236" y="2121020"/>
              <a:ext cx="72890" cy="131788"/>
            </a:xfrm>
            <a:custGeom>
              <a:avLst/>
              <a:gdLst/>
              <a:ahLst/>
              <a:cxnLst/>
              <a:rect l="l" t="t" r="r" b="b"/>
              <a:pathLst>
                <a:path w="224" h="405" extrusionOk="0">
                  <a:moveTo>
                    <a:pt x="224" y="112"/>
                  </a:moveTo>
                  <a:cubicBezTo>
                    <a:pt x="224" y="50"/>
                    <a:pt x="173" y="0"/>
                    <a:pt x="112" y="0"/>
                  </a:cubicBezTo>
                  <a:cubicBezTo>
                    <a:pt x="58" y="0"/>
                    <a:pt x="12" y="38"/>
                    <a:pt x="2" y="90"/>
                  </a:cubicBezTo>
                  <a:cubicBezTo>
                    <a:pt x="0" y="102"/>
                    <a:pt x="7" y="113"/>
                    <a:pt x="19" y="116"/>
                  </a:cubicBezTo>
                  <a:cubicBezTo>
                    <a:pt x="30" y="118"/>
                    <a:pt x="42" y="110"/>
                    <a:pt x="44" y="99"/>
                  </a:cubicBezTo>
                  <a:cubicBezTo>
                    <a:pt x="50" y="66"/>
                    <a:pt x="79" y="43"/>
                    <a:pt x="112" y="43"/>
                  </a:cubicBezTo>
                  <a:cubicBezTo>
                    <a:pt x="150" y="43"/>
                    <a:pt x="181" y="74"/>
                    <a:pt x="181" y="112"/>
                  </a:cubicBezTo>
                  <a:cubicBezTo>
                    <a:pt x="181" y="150"/>
                    <a:pt x="150" y="181"/>
                    <a:pt x="112" y="181"/>
                  </a:cubicBezTo>
                  <a:cubicBezTo>
                    <a:pt x="100" y="181"/>
                    <a:pt x="90" y="191"/>
                    <a:pt x="90" y="203"/>
                  </a:cubicBezTo>
                  <a:cubicBezTo>
                    <a:pt x="90" y="214"/>
                    <a:pt x="100" y="224"/>
                    <a:pt x="112" y="224"/>
                  </a:cubicBezTo>
                  <a:lnTo>
                    <a:pt x="113" y="224"/>
                  </a:lnTo>
                  <a:cubicBezTo>
                    <a:pt x="114" y="224"/>
                    <a:pt x="114" y="224"/>
                    <a:pt x="115" y="224"/>
                  </a:cubicBezTo>
                  <a:cubicBezTo>
                    <a:pt x="152" y="224"/>
                    <a:pt x="181" y="254"/>
                    <a:pt x="181" y="293"/>
                  </a:cubicBezTo>
                  <a:cubicBezTo>
                    <a:pt x="181" y="331"/>
                    <a:pt x="150" y="362"/>
                    <a:pt x="112" y="362"/>
                  </a:cubicBezTo>
                  <a:cubicBezTo>
                    <a:pt x="77" y="362"/>
                    <a:pt x="48" y="336"/>
                    <a:pt x="43" y="303"/>
                  </a:cubicBezTo>
                  <a:cubicBezTo>
                    <a:pt x="43" y="299"/>
                    <a:pt x="43" y="296"/>
                    <a:pt x="43" y="293"/>
                  </a:cubicBezTo>
                  <a:cubicBezTo>
                    <a:pt x="43" y="281"/>
                    <a:pt x="33" y="272"/>
                    <a:pt x="21" y="272"/>
                  </a:cubicBezTo>
                  <a:cubicBezTo>
                    <a:pt x="9" y="272"/>
                    <a:pt x="0" y="281"/>
                    <a:pt x="0" y="293"/>
                  </a:cubicBezTo>
                  <a:cubicBezTo>
                    <a:pt x="0" y="298"/>
                    <a:pt x="0" y="303"/>
                    <a:pt x="1" y="309"/>
                  </a:cubicBezTo>
                  <a:cubicBezTo>
                    <a:pt x="9" y="363"/>
                    <a:pt x="56" y="405"/>
                    <a:pt x="112" y="405"/>
                  </a:cubicBezTo>
                  <a:cubicBezTo>
                    <a:pt x="173" y="405"/>
                    <a:pt x="224" y="355"/>
                    <a:pt x="224" y="293"/>
                  </a:cubicBezTo>
                  <a:cubicBezTo>
                    <a:pt x="224" y="255"/>
                    <a:pt x="206" y="222"/>
                    <a:pt x="178" y="202"/>
                  </a:cubicBezTo>
                  <a:cubicBezTo>
                    <a:pt x="206" y="181"/>
                    <a:pt x="224" y="149"/>
                    <a:pt x="224"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6" name="Google Shape;856;p45"/>
          <p:cNvGrpSpPr/>
          <p:nvPr/>
        </p:nvGrpSpPr>
        <p:grpSpPr>
          <a:xfrm>
            <a:off x="6560368" y="1859735"/>
            <a:ext cx="473782" cy="472810"/>
            <a:chOff x="6560368" y="1951810"/>
            <a:chExt cx="473782" cy="472810"/>
          </a:xfrm>
        </p:grpSpPr>
        <p:sp>
          <p:nvSpPr>
            <p:cNvPr id="857" name="Google Shape;857;p45"/>
            <p:cNvSpPr/>
            <p:nvPr/>
          </p:nvSpPr>
          <p:spPr>
            <a:xfrm>
              <a:off x="6560368" y="1951810"/>
              <a:ext cx="338416" cy="348181"/>
            </a:xfrm>
            <a:custGeom>
              <a:avLst/>
              <a:gdLst/>
              <a:ahLst/>
              <a:cxnLst/>
              <a:rect l="l" t="t" r="r" b="b"/>
              <a:pathLst>
                <a:path w="1040" h="1070" extrusionOk="0">
                  <a:moveTo>
                    <a:pt x="21" y="1070"/>
                  </a:moveTo>
                  <a:cubicBezTo>
                    <a:pt x="33" y="1070"/>
                    <a:pt x="43" y="1060"/>
                    <a:pt x="43" y="1048"/>
                  </a:cubicBezTo>
                  <a:lnTo>
                    <a:pt x="43" y="43"/>
                  </a:lnTo>
                  <a:lnTo>
                    <a:pt x="997" y="43"/>
                  </a:lnTo>
                  <a:lnTo>
                    <a:pt x="997" y="446"/>
                  </a:lnTo>
                  <a:cubicBezTo>
                    <a:pt x="997" y="458"/>
                    <a:pt x="1007" y="468"/>
                    <a:pt x="1018" y="468"/>
                  </a:cubicBezTo>
                  <a:cubicBezTo>
                    <a:pt x="1030" y="468"/>
                    <a:pt x="1040" y="458"/>
                    <a:pt x="1040" y="446"/>
                  </a:cubicBezTo>
                  <a:lnTo>
                    <a:pt x="1040" y="43"/>
                  </a:lnTo>
                  <a:cubicBezTo>
                    <a:pt x="1040" y="19"/>
                    <a:pt x="1021" y="0"/>
                    <a:pt x="997" y="0"/>
                  </a:cubicBezTo>
                  <a:lnTo>
                    <a:pt x="43" y="0"/>
                  </a:lnTo>
                  <a:cubicBezTo>
                    <a:pt x="19" y="0"/>
                    <a:pt x="0" y="19"/>
                    <a:pt x="0" y="43"/>
                  </a:cubicBezTo>
                  <a:lnTo>
                    <a:pt x="0" y="1048"/>
                  </a:lnTo>
                  <a:cubicBezTo>
                    <a:pt x="0" y="1060"/>
                    <a:pt x="10" y="1070"/>
                    <a:pt x="21" y="10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p:cNvSpPr/>
            <p:nvPr/>
          </p:nvSpPr>
          <p:spPr>
            <a:xfrm>
              <a:off x="6828173" y="1981422"/>
              <a:ext cx="41000" cy="122677"/>
            </a:xfrm>
            <a:custGeom>
              <a:avLst/>
              <a:gdLst/>
              <a:ahLst/>
              <a:cxnLst/>
              <a:rect l="l" t="t" r="r" b="b"/>
              <a:pathLst>
                <a:path w="126" h="377" extrusionOk="0">
                  <a:moveTo>
                    <a:pt x="105" y="377"/>
                  </a:moveTo>
                  <a:cubicBezTo>
                    <a:pt x="116" y="377"/>
                    <a:pt x="126" y="367"/>
                    <a:pt x="126" y="355"/>
                  </a:cubicBezTo>
                  <a:lnTo>
                    <a:pt x="126" y="22"/>
                  </a:lnTo>
                  <a:cubicBezTo>
                    <a:pt x="126" y="10"/>
                    <a:pt x="116" y="0"/>
                    <a:pt x="105" y="0"/>
                  </a:cubicBezTo>
                  <a:lnTo>
                    <a:pt x="22" y="0"/>
                  </a:lnTo>
                  <a:cubicBezTo>
                    <a:pt x="10" y="0"/>
                    <a:pt x="0" y="10"/>
                    <a:pt x="0" y="22"/>
                  </a:cubicBezTo>
                  <a:cubicBezTo>
                    <a:pt x="0" y="33"/>
                    <a:pt x="10" y="43"/>
                    <a:pt x="22" y="43"/>
                  </a:cubicBezTo>
                  <a:lnTo>
                    <a:pt x="83" y="43"/>
                  </a:lnTo>
                  <a:lnTo>
                    <a:pt x="83" y="355"/>
                  </a:lnTo>
                  <a:cubicBezTo>
                    <a:pt x="83" y="367"/>
                    <a:pt x="93" y="377"/>
                    <a:pt x="105" y="3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p:cNvSpPr/>
            <p:nvPr/>
          </p:nvSpPr>
          <p:spPr>
            <a:xfrm>
              <a:off x="6738688" y="2191632"/>
              <a:ext cx="41977" cy="41977"/>
            </a:xfrm>
            <a:custGeom>
              <a:avLst/>
              <a:gdLst/>
              <a:ahLst/>
              <a:cxnLst/>
              <a:rect l="l" t="t" r="r" b="b"/>
              <a:pathLst>
                <a:path w="129" h="129" extrusionOk="0">
                  <a:moveTo>
                    <a:pt x="65" y="87"/>
                  </a:moveTo>
                  <a:cubicBezTo>
                    <a:pt x="53" y="87"/>
                    <a:pt x="43" y="77"/>
                    <a:pt x="43" y="65"/>
                  </a:cubicBezTo>
                  <a:cubicBezTo>
                    <a:pt x="43" y="52"/>
                    <a:pt x="53" y="43"/>
                    <a:pt x="65" y="43"/>
                  </a:cubicBezTo>
                  <a:cubicBezTo>
                    <a:pt x="77" y="43"/>
                    <a:pt x="87" y="52"/>
                    <a:pt x="87" y="65"/>
                  </a:cubicBezTo>
                  <a:cubicBezTo>
                    <a:pt x="87" y="77"/>
                    <a:pt x="77" y="87"/>
                    <a:pt x="65" y="87"/>
                  </a:cubicBezTo>
                  <a:moveTo>
                    <a:pt x="65" y="0"/>
                  </a:moveTo>
                  <a:cubicBezTo>
                    <a:pt x="29" y="0"/>
                    <a:pt x="0" y="29"/>
                    <a:pt x="0" y="65"/>
                  </a:cubicBezTo>
                  <a:cubicBezTo>
                    <a:pt x="0" y="100"/>
                    <a:pt x="29" y="129"/>
                    <a:pt x="65" y="129"/>
                  </a:cubicBezTo>
                  <a:cubicBezTo>
                    <a:pt x="100" y="129"/>
                    <a:pt x="129" y="100"/>
                    <a:pt x="129" y="65"/>
                  </a:cubicBezTo>
                  <a:cubicBezTo>
                    <a:pt x="129" y="29"/>
                    <a:pt x="100" y="0"/>
                    <a:pt x="65" y="0"/>
                  </a:cubicBezTo>
                  <a:close/>
                </a:path>
              </a:pathLst>
            </a:custGeom>
            <a:solidFill>
              <a:schemeClr val="dk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45"/>
            <p:cNvSpPr/>
            <p:nvPr/>
          </p:nvSpPr>
          <p:spPr>
            <a:xfrm>
              <a:off x="6560368" y="1981422"/>
              <a:ext cx="473782" cy="443198"/>
            </a:xfrm>
            <a:custGeom>
              <a:avLst/>
              <a:gdLst/>
              <a:ahLst/>
              <a:cxnLst/>
              <a:rect l="l" t="t" r="r" b="b"/>
              <a:pathLst>
                <a:path w="1456" h="1362" extrusionOk="0">
                  <a:moveTo>
                    <a:pt x="778" y="1316"/>
                  </a:moveTo>
                  <a:lnTo>
                    <a:pt x="134" y="1171"/>
                  </a:lnTo>
                  <a:lnTo>
                    <a:pt x="134" y="50"/>
                  </a:lnTo>
                  <a:lnTo>
                    <a:pt x="778" y="194"/>
                  </a:lnTo>
                  <a:lnTo>
                    <a:pt x="778" y="1316"/>
                  </a:lnTo>
                  <a:moveTo>
                    <a:pt x="1450" y="622"/>
                  </a:moveTo>
                  <a:lnTo>
                    <a:pt x="1374" y="525"/>
                  </a:lnTo>
                  <a:cubicBezTo>
                    <a:pt x="1366" y="515"/>
                    <a:pt x="1353" y="514"/>
                    <a:pt x="1344" y="521"/>
                  </a:cubicBezTo>
                  <a:cubicBezTo>
                    <a:pt x="1334" y="528"/>
                    <a:pt x="1333" y="542"/>
                    <a:pt x="1340" y="551"/>
                  </a:cubicBezTo>
                  <a:lnTo>
                    <a:pt x="1410" y="640"/>
                  </a:lnTo>
                  <a:lnTo>
                    <a:pt x="1212" y="891"/>
                  </a:lnTo>
                  <a:lnTo>
                    <a:pt x="1212" y="839"/>
                  </a:lnTo>
                  <a:cubicBezTo>
                    <a:pt x="1212" y="827"/>
                    <a:pt x="1202" y="817"/>
                    <a:pt x="1191" y="817"/>
                  </a:cubicBezTo>
                  <a:lnTo>
                    <a:pt x="821" y="817"/>
                  </a:lnTo>
                  <a:lnTo>
                    <a:pt x="821" y="462"/>
                  </a:lnTo>
                  <a:lnTo>
                    <a:pt x="1191" y="462"/>
                  </a:lnTo>
                  <a:cubicBezTo>
                    <a:pt x="1202" y="462"/>
                    <a:pt x="1212" y="452"/>
                    <a:pt x="1212" y="441"/>
                  </a:cubicBezTo>
                  <a:lnTo>
                    <a:pt x="1212" y="388"/>
                  </a:lnTo>
                  <a:lnTo>
                    <a:pt x="1284" y="479"/>
                  </a:lnTo>
                  <a:cubicBezTo>
                    <a:pt x="1288" y="485"/>
                    <a:pt x="1294" y="487"/>
                    <a:pt x="1300" y="487"/>
                  </a:cubicBezTo>
                  <a:cubicBezTo>
                    <a:pt x="1305" y="487"/>
                    <a:pt x="1310" y="486"/>
                    <a:pt x="1314" y="483"/>
                  </a:cubicBezTo>
                  <a:cubicBezTo>
                    <a:pt x="1323" y="476"/>
                    <a:pt x="1324" y="462"/>
                    <a:pt x="1317" y="453"/>
                  </a:cubicBezTo>
                  <a:lnTo>
                    <a:pt x="1221" y="331"/>
                  </a:lnTo>
                  <a:cubicBezTo>
                    <a:pt x="1214" y="321"/>
                    <a:pt x="1201" y="318"/>
                    <a:pt x="1189" y="322"/>
                  </a:cubicBezTo>
                  <a:cubicBezTo>
                    <a:pt x="1177" y="326"/>
                    <a:pt x="1169" y="337"/>
                    <a:pt x="1169" y="349"/>
                  </a:cubicBezTo>
                  <a:lnTo>
                    <a:pt x="1169" y="419"/>
                  </a:lnTo>
                  <a:lnTo>
                    <a:pt x="821" y="419"/>
                  </a:lnTo>
                  <a:lnTo>
                    <a:pt x="821" y="184"/>
                  </a:lnTo>
                  <a:cubicBezTo>
                    <a:pt x="821" y="170"/>
                    <a:pt x="811" y="158"/>
                    <a:pt x="797" y="154"/>
                  </a:cubicBezTo>
                  <a:lnTo>
                    <a:pt x="296" y="43"/>
                  </a:lnTo>
                  <a:lnTo>
                    <a:pt x="754" y="43"/>
                  </a:lnTo>
                  <a:cubicBezTo>
                    <a:pt x="766" y="43"/>
                    <a:pt x="775" y="33"/>
                    <a:pt x="775" y="22"/>
                  </a:cubicBezTo>
                  <a:cubicBezTo>
                    <a:pt x="775" y="10"/>
                    <a:pt x="766" y="0"/>
                    <a:pt x="754" y="0"/>
                  </a:cubicBezTo>
                  <a:lnTo>
                    <a:pt x="115" y="0"/>
                  </a:lnTo>
                  <a:cubicBezTo>
                    <a:pt x="102" y="0"/>
                    <a:pt x="91" y="11"/>
                    <a:pt x="91" y="24"/>
                  </a:cubicBezTo>
                  <a:lnTo>
                    <a:pt x="91" y="1181"/>
                  </a:lnTo>
                  <a:cubicBezTo>
                    <a:pt x="91" y="1195"/>
                    <a:pt x="101" y="1207"/>
                    <a:pt x="114" y="1210"/>
                  </a:cubicBezTo>
                  <a:lnTo>
                    <a:pt x="324" y="1257"/>
                  </a:lnTo>
                  <a:lnTo>
                    <a:pt x="43" y="1257"/>
                  </a:lnTo>
                  <a:lnTo>
                    <a:pt x="43" y="1048"/>
                  </a:lnTo>
                  <a:cubicBezTo>
                    <a:pt x="43" y="1037"/>
                    <a:pt x="33" y="1027"/>
                    <a:pt x="21" y="1027"/>
                  </a:cubicBezTo>
                  <a:cubicBezTo>
                    <a:pt x="10" y="1027"/>
                    <a:pt x="0" y="1037"/>
                    <a:pt x="0" y="1048"/>
                  </a:cubicBezTo>
                  <a:lnTo>
                    <a:pt x="0" y="1257"/>
                  </a:lnTo>
                  <a:cubicBezTo>
                    <a:pt x="0" y="1281"/>
                    <a:pt x="19" y="1300"/>
                    <a:pt x="43" y="1300"/>
                  </a:cubicBezTo>
                  <a:lnTo>
                    <a:pt x="513" y="1300"/>
                  </a:lnTo>
                  <a:lnTo>
                    <a:pt x="783" y="1361"/>
                  </a:lnTo>
                  <a:cubicBezTo>
                    <a:pt x="786" y="1362"/>
                    <a:pt x="788" y="1362"/>
                    <a:pt x="790" y="1362"/>
                  </a:cubicBezTo>
                  <a:cubicBezTo>
                    <a:pt x="797" y="1362"/>
                    <a:pt x="804" y="1360"/>
                    <a:pt x="809" y="1355"/>
                  </a:cubicBezTo>
                  <a:cubicBezTo>
                    <a:pt x="816" y="1349"/>
                    <a:pt x="821" y="1341"/>
                    <a:pt x="821" y="1331"/>
                  </a:cubicBezTo>
                  <a:lnTo>
                    <a:pt x="821" y="1300"/>
                  </a:lnTo>
                  <a:lnTo>
                    <a:pt x="997" y="1300"/>
                  </a:lnTo>
                  <a:cubicBezTo>
                    <a:pt x="1021" y="1300"/>
                    <a:pt x="1040" y="1281"/>
                    <a:pt x="1040" y="1257"/>
                  </a:cubicBezTo>
                  <a:lnTo>
                    <a:pt x="1040" y="924"/>
                  </a:lnTo>
                  <a:cubicBezTo>
                    <a:pt x="1040" y="912"/>
                    <a:pt x="1030" y="903"/>
                    <a:pt x="1018" y="903"/>
                  </a:cubicBezTo>
                  <a:cubicBezTo>
                    <a:pt x="1007" y="903"/>
                    <a:pt x="997" y="912"/>
                    <a:pt x="997" y="924"/>
                  </a:cubicBezTo>
                  <a:lnTo>
                    <a:pt x="997" y="1257"/>
                  </a:lnTo>
                  <a:lnTo>
                    <a:pt x="821" y="1257"/>
                  </a:lnTo>
                  <a:lnTo>
                    <a:pt x="821" y="1209"/>
                  </a:lnTo>
                  <a:lnTo>
                    <a:pt x="928" y="1209"/>
                  </a:lnTo>
                  <a:cubicBezTo>
                    <a:pt x="939" y="1209"/>
                    <a:pt x="949" y="1199"/>
                    <a:pt x="949" y="1188"/>
                  </a:cubicBezTo>
                  <a:lnTo>
                    <a:pt x="949" y="924"/>
                  </a:lnTo>
                  <a:cubicBezTo>
                    <a:pt x="949" y="912"/>
                    <a:pt x="939" y="903"/>
                    <a:pt x="928" y="903"/>
                  </a:cubicBezTo>
                  <a:cubicBezTo>
                    <a:pt x="916" y="903"/>
                    <a:pt x="906" y="912"/>
                    <a:pt x="906" y="924"/>
                  </a:cubicBezTo>
                  <a:lnTo>
                    <a:pt x="906" y="1166"/>
                  </a:lnTo>
                  <a:lnTo>
                    <a:pt x="821" y="1166"/>
                  </a:lnTo>
                  <a:lnTo>
                    <a:pt x="821" y="860"/>
                  </a:lnTo>
                  <a:lnTo>
                    <a:pt x="1169" y="860"/>
                  </a:lnTo>
                  <a:lnTo>
                    <a:pt x="1169" y="930"/>
                  </a:lnTo>
                  <a:cubicBezTo>
                    <a:pt x="1169" y="942"/>
                    <a:pt x="1177" y="953"/>
                    <a:pt x="1189" y="957"/>
                  </a:cubicBezTo>
                  <a:cubicBezTo>
                    <a:pt x="1192" y="959"/>
                    <a:pt x="1195" y="959"/>
                    <a:pt x="1198" y="959"/>
                  </a:cubicBezTo>
                  <a:cubicBezTo>
                    <a:pt x="1207" y="959"/>
                    <a:pt x="1216" y="955"/>
                    <a:pt x="1221" y="948"/>
                  </a:cubicBezTo>
                  <a:lnTo>
                    <a:pt x="1450" y="658"/>
                  </a:lnTo>
                  <a:cubicBezTo>
                    <a:pt x="1458" y="647"/>
                    <a:pt x="1458" y="632"/>
                    <a:pt x="1450" y="6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1" name="Google Shape;861;p45"/>
            <p:cNvSpPr/>
            <p:nvPr/>
          </p:nvSpPr>
          <p:spPr>
            <a:xfrm>
              <a:off x="6931651" y="2166576"/>
              <a:ext cx="13667" cy="47509"/>
            </a:xfrm>
            <a:custGeom>
              <a:avLst/>
              <a:gdLst/>
              <a:ahLst/>
              <a:cxnLst/>
              <a:rect l="l" t="t" r="r" b="b"/>
              <a:pathLst>
                <a:path w="42" h="146" extrusionOk="0">
                  <a:moveTo>
                    <a:pt x="0" y="21"/>
                  </a:moveTo>
                  <a:lnTo>
                    <a:pt x="0" y="125"/>
                  </a:lnTo>
                  <a:cubicBezTo>
                    <a:pt x="0" y="137"/>
                    <a:pt x="9" y="146"/>
                    <a:pt x="21" y="146"/>
                  </a:cubicBezTo>
                  <a:cubicBezTo>
                    <a:pt x="33" y="146"/>
                    <a:pt x="42" y="137"/>
                    <a:pt x="42" y="125"/>
                  </a:cubicBezTo>
                  <a:lnTo>
                    <a:pt x="42" y="21"/>
                  </a:lnTo>
                  <a:cubicBezTo>
                    <a:pt x="42" y="9"/>
                    <a:pt x="33" y="0"/>
                    <a:pt x="21" y="0"/>
                  </a:cubicBezTo>
                  <a:cubicBezTo>
                    <a:pt x="9" y="0"/>
                    <a:pt x="0" y="9"/>
                    <a:pt x="0" y="21"/>
                  </a:cubicBez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45"/>
            <p:cNvSpPr/>
            <p:nvPr/>
          </p:nvSpPr>
          <p:spPr>
            <a:xfrm>
              <a:off x="6841189" y="2152584"/>
              <a:ext cx="33191" cy="61826"/>
            </a:xfrm>
            <a:custGeom>
              <a:avLst/>
              <a:gdLst/>
              <a:ahLst/>
              <a:cxnLst/>
              <a:rect l="l" t="t" r="r" b="b"/>
              <a:pathLst>
                <a:path w="102" h="190" extrusionOk="0">
                  <a:moveTo>
                    <a:pt x="80" y="42"/>
                  </a:moveTo>
                  <a:cubicBezTo>
                    <a:pt x="92" y="42"/>
                    <a:pt x="102" y="33"/>
                    <a:pt x="102" y="21"/>
                  </a:cubicBezTo>
                  <a:cubicBezTo>
                    <a:pt x="102" y="9"/>
                    <a:pt x="92" y="0"/>
                    <a:pt x="80" y="0"/>
                  </a:cubicBezTo>
                  <a:lnTo>
                    <a:pt x="21" y="0"/>
                  </a:lnTo>
                  <a:cubicBezTo>
                    <a:pt x="9" y="0"/>
                    <a:pt x="0" y="9"/>
                    <a:pt x="0" y="21"/>
                  </a:cubicBezTo>
                  <a:lnTo>
                    <a:pt x="0" y="169"/>
                  </a:lnTo>
                  <a:cubicBezTo>
                    <a:pt x="0" y="180"/>
                    <a:pt x="9" y="190"/>
                    <a:pt x="21" y="190"/>
                  </a:cubicBezTo>
                  <a:lnTo>
                    <a:pt x="80" y="190"/>
                  </a:lnTo>
                  <a:cubicBezTo>
                    <a:pt x="92" y="190"/>
                    <a:pt x="102" y="180"/>
                    <a:pt x="102" y="169"/>
                  </a:cubicBezTo>
                  <a:cubicBezTo>
                    <a:pt x="102" y="157"/>
                    <a:pt x="92" y="147"/>
                    <a:pt x="80" y="147"/>
                  </a:cubicBezTo>
                  <a:lnTo>
                    <a:pt x="43" y="147"/>
                  </a:lnTo>
                  <a:lnTo>
                    <a:pt x="43" y="116"/>
                  </a:lnTo>
                  <a:lnTo>
                    <a:pt x="76" y="116"/>
                  </a:lnTo>
                  <a:cubicBezTo>
                    <a:pt x="88" y="116"/>
                    <a:pt x="97" y="107"/>
                    <a:pt x="97" y="95"/>
                  </a:cubicBezTo>
                  <a:cubicBezTo>
                    <a:pt x="97" y="83"/>
                    <a:pt x="88" y="74"/>
                    <a:pt x="76" y="74"/>
                  </a:cubicBezTo>
                  <a:lnTo>
                    <a:pt x="43" y="74"/>
                  </a:lnTo>
                  <a:lnTo>
                    <a:pt x="43" y="42"/>
                  </a:lnTo>
                  <a:lnTo>
                    <a:pt x="80" y="42"/>
                  </a:lnTo>
                  <a:close/>
                </a:path>
              </a:pathLst>
            </a:custGeom>
            <a:solidFill>
              <a:schemeClr val="dk1"/>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3" name="Google Shape;863;p45"/>
            <p:cNvSpPr/>
            <p:nvPr/>
          </p:nvSpPr>
          <p:spPr>
            <a:xfrm>
              <a:off x="6882190" y="2166576"/>
              <a:ext cx="39373" cy="47834"/>
            </a:xfrm>
            <a:custGeom>
              <a:avLst/>
              <a:gdLst/>
              <a:ahLst/>
              <a:cxnLst/>
              <a:rect l="l" t="t" r="r" b="b"/>
              <a:pathLst>
                <a:path w="121" h="147" extrusionOk="0">
                  <a:moveTo>
                    <a:pt x="9" y="143"/>
                  </a:moveTo>
                  <a:cubicBezTo>
                    <a:pt x="12" y="145"/>
                    <a:pt x="17" y="147"/>
                    <a:pt x="21" y="147"/>
                  </a:cubicBezTo>
                  <a:cubicBezTo>
                    <a:pt x="28" y="147"/>
                    <a:pt x="34" y="143"/>
                    <a:pt x="38" y="137"/>
                  </a:cubicBezTo>
                  <a:lnTo>
                    <a:pt x="60" y="106"/>
                  </a:lnTo>
                  <a:lnTo>
                    <a:pt x="82" y="137"/>
                  </a:lnTo>
                  <a:cubicBezTo>
                    <a:pt x="86" y="143"/>
                    <a:pt x="93" y="147"/>
                    <a:pt x="100" y="147"/>
                  </a:cubicBezTo>
                  <a:cubicBezTo>
                    <a:pt x="104" y="147"/>
                    <a:pt x="108" y="145"/>
                    <a:pt x="112" y="143"/>
                  </a:cubicBezTo>
                  <a:cubicBezTo>
                    <a:pt x="122" y="136"/>
                    <a:pt x="124" y="123"/>
                    <a:pt x="117" y="113"/>
                  </a:cubicBezTo>
                  <a:lnTo>
                    <a:pt x="86" y="69"/>
                  </a:lnTo>
                  <a:lnTo>
                    <a:pt x="112" y="33"/>
                  </a:lnTo>
                  <a:cubicBezTo>
                    <a:pt x="119" y="24"/>
                    <a:pt x="116" y="10"/>
                    <a:pt x="107" y="3"/>
                  </a:cubicBezTo>
                  <a:cubicBezTo>
                    <a:pt x="97" y="-3"/>
                    <a:pt x="84" y="-1"/>
                    <a:pt x="77" y="9"/>
                  </a:cubicBezTo>
                  <a:lnTo>
                    <a:pt x="60" y="32"/>
                  </a:lnTo>
                  <a:lnTo>
                    <a:pt x="44" y="9"/>
                  </a:lnTo>
                  <a:cubicBezTo>
                    <a:pt x="37" y="-1"/>
                    <a:pt x="24" y="-3"/>
                    <a:pt x="14" y="3"/>
                  </a:cubicBezTo>
                  <a:cubicBezTo>
                    <a:pt x="4" y="10"/>
                    <a:pt x="2" y="23"/>
                    <a:pt x="9" y="33"/>
                  </a:cubicBezTo>
                  <a:lnTo>
                    <a:pt x="34" y="69"/>
                  </a:lnTo>
                  <a:lnTo>
                    <a:pt x="4" y="113"/>
                  </a:lnTo>
                  <a:cubicBezTo>
                    <a:pt x="-3" y="123"/>
                    <a:pt x="-1" y="136"/>
                    <a:pt x="9" y="143"/>
                  </a:cubicBezTo>
                  <a:close/>
                </a:path>
              </a:pathLst>
            </a:custGeom>
            <a:solidFill>
              <a:schemeClr val="dk1"/>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45"/>
            <p:cNvSpPr/>
            <p:nvPr/>
          </p:nvSpPr>
          <p:spPr>
            <a:xfrm>
              <a:off x="6954104" y="2166576"/>
              <a:ext cx="32540" cy="47509"/>
            </a:xfrm>
            <a:custGeom>
              <a:avLst/>
              <a:gdLst/>
              <a:ahLst/>
              <a:cxnLst/>
              <a:rect l="l" t="t" r="r" b="b"/>
              <a:pathLst>
                <a:path w="100" h="146" extrusionOk="0">
                  <a:moveTo>
                    <a:pt x="50" y="146"/>
                  </a:moveTo>
                  <a:cubicBezTo>
                    <a:pt x="62" y="146"/>
                    <a:pt x="71" y="137"/>
                    <a:pt x="71" y="125"/>
                  </a:cubicBezTo>
                  <a:lnTo>
                    <a:pt x="71" y="42"/>
                  </a:lnTo>
                  <a:lnTo>
                    <a:pt x="79" y="42"/>
                  </a:lnTo>
                  <a:cubicBezTo>
                    <a:pt x="91" y="42"/>
                    <a:pt x="100" y="33"/>
                    <a:pt x="100" y="21"/>
                  </a:cubicBezTo>
                  <a:cubicBezTo>
                    <a:pt x="100" y="9"/>
                    <a:pt x="91" y="0"/>
                    <a:pt x="79" y="0"/>
                  </a:cubicBezTo>
                  <a:lnTo>
                    <a:pt x="21" y="0"/>
                  </a:lnTo>
                  <a:cubicBezTo>
                    <a:pt x="10" y="0"/>
                    <a:pt x="0" y="9"/>
                    <a:pt x="0" y="21"/>
                  </a:cubicBezTo>
                  <a:cubicBezTo>
                    <a:pt x="0" y="33"/>
                    <a:pt x="10" y="42"/>
                    <a:pt x="21" y="42"/>
                  </a:cubicBezTo>
                  <a:lnTo>
                    <a:pt x="29" y="42"/>
                  </a:lnTo>
                  <a:lnTo>
                    <a:pt x="29" y="125"/>
                  </a:lnTo>
                  <a:cubicBezTo>
                    <a:pt x="29" y="137"/>
                    <a:pt x="38" y="146"/>
                    <a:pt x="50" y="146"/>
                  </a:cubicBez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65" name="Google Shape;865;p45"/>
          <p:cNvGrpSpPr/>
          <p:nvPr/>
        </p:nvGrpSpPr>
        <p:grpSpPr>
          <a:xfrm>
            <a:off x="7196202" y="1885442"/>
            <a:ext cx="473783" cy="421396"/>
            <a:chOff x="7196202" y="1977517"/>
            <a:chExt cx="473783" cy="421396"/>
          </a:xfrm>
        </p:grpSpPr>
        <p:sp>
          <p:nvSpPr>
            <p:cNvPr id="866" name="Google Shape;866;p45"/>
            <p:cNvSpPr/>
            <p:nvPr/>
          </p:nvSpPr>
          <p:spPr>
            <a:xfrm>
              <a:off x="7196202" y="2140544"/>
              <a:ext cx="199145" cy="206305"/>
            </a:xfrm>
            <a:custGeom>
              <a:avLst/>
              <a:gdLst/>
              <a:ahLst/>
              <a:cxnLst/>
              <a:rect l="l" t="t" r="r" b="b"/>
              <a:pathLst>
                <a:path w="612" h="634" extrusionOk="0">
                  <a:moveTo>
                    <a:pt x="591" y="591"/>
                  </a:moveTo>
                  <a:lnTo>
                    <a:pt x="84" y="591"/>
                  </a:lnTo>
                  <a:cubicBezTo>
                    <a:pt x="61" y="591"/>
                    <a:pt x="43" y="572"/>
                    <a:pt x="43" y="549"/>
                  </a:cubicBezTo>
                  <a:lnTo>
                    <a:pt x="43" y="84"/>
                  </a:lnTo>
                  <a:cubicBezTo>
                    <a:pt x="43" y="61"/>
                    <a:pt x="61" y="42"/>
                    <a:pt x="84" y="42"/>
                  </a:cubicBezTo>
                  <a:lnTo>
                    <a:pt x="173" y="42"/>
                  </a:lnTo>
                  <a:cubicBezTo>
                    <a:pt x="185" y="42"/>
                    <a:pt x="194" y="33"/>
                    <a:pt x="194" y="21"/>
                  </a:cubicBezTo>
                  <a:cubicBezTo>
                    <a:pt x="194" y="9"/>
                    <a:pt x="185" y="0"/>
                    <a:pt x="173" y="0"/>
                  </a:cubicBezTo>
                  <a:lnTo>
                    <a:pt x="84" y="0"/>
                  </a:lnTo>
                  <a:cubicBezTo>
                    <a:pt x="38" y="0"/>
                    <a:pt x="0" y="38"/>
                    <a:pt x="0" y="84"/>
                  </a:cubicBezTo>
                  <a:lnTo>
                    <a:pt x="0" y="549"/>
                  </a:lnTo>
                  <a:cubicBezTo>
                    <a:pt x="0" y="596"/>
                    <a:pt x="38" y="634"/>
                    <a:pt x="84" y="634"/>
                  </a:cubicBezTo>
                  <a:lnTo>
                    <a:pt x="591" y="634"/>
                  </a:lnTo>
                  <a:cubicBezTo>
                    <a:pt x="602" y="634"/>
                    <a:pt x="612" y="624"/>
                    <a:pt x="612" y="613"/>
                  </a:cubicBezTo>
                  <a:cubicBezTo>
                    <a:pt x="612" y="601"/>
                    <a:pt x="602" y="591"/>
                    <a:pt x="591" y="5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45"/>
            <p:cNvSpPr/>
            <p:nvPr/>
          </p:nvSpPr>
          <p:spPr>
            <a:xfrm>
              <a:off x="7274949" y="1977517"/>
              <a:ext cx="395036" cy="369332"/>
            </a:xfrm>
            <a:custGeom>
              <a:avLst/>
              <a:gdLst/>
              <a:ahLst/>
              <a:cxnLst/>
              <a:rect l="l" t="t" r="r" b="b"/>
              <a:pathLst>
                <a:path w="1214" h="1135" extrusionOk="0">
                  <a:moveTo>
                    <a:pt x="308" y="501"/>
                  </a:moveTo>
                  <a:lnTo>
                    <a:pt x="308" y="485"/>
                  </a:lnTo>
                  <a:cubicBezTo>
                    <a:pt x="308" y="458"/>
                    <a:pt x="330" y="436"/>
                    <a:pt x="357" y="436"/>
                  </a:cubicBezTo>
                  <a:lnTo>
                    <a:pt x="618" y="436"/>
                  </a:lnTo>
                  <a:cubicBezTo>
                    <a:pt x="645" y="436"/>
                    <a:pt x="667" y="458"/>
                    <a:pt x="667" y="485"/>
                  </a:cubicBezTo>
                  <a:lnTo>
                    <a:pt x="667" y="501"/>
                  </a:lnTo>
                  <a:lnTo>
                    <a:pt x="308" y="501"/>
                  </a:lnTo>
                  <a:moveTo>
                    <a:pt x="454" y="275"/>
                  </a:moveTo>
                  <a:lnTo>
                    <a:pt x="518" y="275"/>
                  </a:lnTo>
                  <a:lnTo>
                    <a:pt x="518" y="394"/>
                  </a:lnTo>
                  <a:lnTo>
                    <a:pt x="454" y="394"/>
                  </a:lnTo>
                  <a:lnTo>
                    <a:pt x="454" y="275"/>
                  </a:lnTo>
                  <a:moveTo>
                    <a:pt x="410" y="176"/>
                  </a:moveTo>
                  <a:lnTo>
                    <a:pt x="562" y="176"/>
                  </a:lnTo>
                  <a:lnTo>
                    <a:pt x="562" y="216"/>
                  </a:lnTo>
                  <a:cubicBezTo>
                    <a:pt x="562" y="225"/>
                    <a:pt x="555" y="232"/>
                    <a:pt x="545" y="232"/>
                  </a:cubicBezTo>
                  <a:lnTo>
                    <a:pt x="427" y="232"/>
                  </a:lnTo>
                  <a:cubicBezTo>
                    <a:pt x="417" y="232"/>
                    <a:pt x="410" y="225"/>
                    <a:pt x="410" y="216"/>
                  </a:cubicBezTo>
                  <a:lnTo>
                    <a:pt x="410" y="176"/>
                  </a:lnTo>
                  <a:moveTo>
                    <a:pt x="1129" y="501"/>
                  </a:moveTo>
                  <a:lnTo>
                    <a:pt x="710" y="501"/>
                  </a:lnTo>
                  <a:lnTo>
                    <a:pt x="710" y="485"/>
                  </a:lnTo>
                  <a:cubicBezTo>
                    <a:pt x="710" y="435"/>
                    <a:pt x="668" y="394"/>
                    <a:pt x="618" y="394"/>
                  </a:cubicBezTo>
                  <a:lnTo>
                    <a:pt x="560" y="394"/>
                  </a:lnTo>
                  <a:lnTo>
                    <a:pt x="560" y="273"/>
                  </a:lnTo>
                  <a:cubicBezTo>
                    <a:pt x="586" y="266"/>
                    <a:pt x="605" y="243"/>
                    <a:pt x="605" y="216"/>
                  </a:cubicBezTo>
                  <a:lnTo>
                    <a:pt x="605" y="176"/>
                  </a:lnTo>
                  <a:lnTo>
                    <a:pt x="668" y="176"/>
                  </a:lnTo>
                  <a:cubicBezTo>
                    <a:pt x="707" y="176"/>
                    <a:pt x="741" y="150"/>
                    <a:pt x="751" y="113"/>
                  </a:cubicBezTo>
                  <a:lnTo>
                    <a:pt x="772" y="33"/>
                  </a:lnTo>
                  <a:cubicBezTo>
                    <a:pt x="774" y="25"/>
                    <a:pt x="773" y="17"/>
                    <a:pt x="768" y="11"/>
                  </a:cubicBezTo>
                  <a:cubicBezTo>
                    <a:pt x="763" y="4"/>
                    <a:pt x="755" y="0"/>
                    <a:pt x="747" y="0"/>
                  </a:cubicBezTo>
                  <a:lnTo>
                    <a:pt x="647" y="0"/>
                  </a:lnTo>
                  <a:cubicBezTo>
                    <a:pt x="636" y="0"/>
                    <a:pt x="626" y="10"/>
                    <a:pt x="626" y="22"/>
                  </a:cubicBezTo>
                  <a:cubicBezTo>
                    <a:pt x="626" y="33"/>
                    <a:pt x="636" y="43"/>
                    <a:pt x="647" y="43"/>
                  </a:cubicBezTo>
                  <a:lnTo>
                    <a:pt x="726" y="43"/>
                  </a:lnTo>
                  <a:lnTo>
                    <a:pt x="710" y="102"/>
                  </a:lnTo>
                  <a:cubicBezTo>
                    <a:pt x="705" y="120"/>
                    <a:pt x="688" y="134"/>
                    <a:pt x="668" y="134"/>
                  </a:cubicBezTo>
                  <a:lnTo>
                    <a:pt x="304" y="134"/>
                  </a:lnTo>
                  <a:cubicBezTo>
                    <a:pt x="284" y="134"/>
                    <a:pt x="267" y="120"/>
                    <a:pt x="262" y="102"/>
                  </a:cubicBezTo>
                  <a:lnTo>
                    <a:pt x="246" y="43"/>
                  </a:lnTo>
                  <a:lnTo>
                    <a:pt x="557" y="43"/>
                  </a:lnTo>
                  <a:cubicBezTo>
                    <a:pt x="568" y="43"/>
                    <a:pt x="578" y="33"/>
                    <a:pt x="578" y="22"/>
                  </a:cubicBezTo>
                  <a:cubicBezTo>
                    <a:pt x="578" y="10"/>
                    <a:pt x="568" y="0"/>
                    <a:pt x="557" y="0"/>
                  </a:cubicBezTo>
                  <a:lnTo>
                    <a:pt x="225" y="0"/>
                  </a:lnTo>
                  <a:cubicBezTo>
                    <a:pt x="217" y="0"/>
                    <a:pt x="209" y="4"/>
                    <a:pt x="204" y="11"/>
                  </a:cubicBezTo>
                  <a:cubicBezTo>
                    <a:pt x="199" y="17"/>
                    <a:pt x="197" y="25"/>
                    <a:pt x="199" y="33"/>
                  </a:cubicBezTo>
                  <a:lnTo>
                    <a:pt x="221" y="113"/>
                  </a:lnTo>
                  <a:cubicBezTo>
                    <a:pt x="231" y="150"/>
                    <a:pt x="265" y="176"/>
                    <a:pt x="304" y="176"/>
                  </a:cubicBezTo>
                  <a:lnTo>
                    <a:pt x="367" y="176"/>
                  </a:lnTo>
                  <a:lnTo>
                    <a:pt x="367" y="216"/>
                  </a:lnTo>
                  <a:cubicBezTo>
                    <a:pt x="367" y="243"/>
                    <a:pt x="386" y="266"/>
                    <a:pt x="411" y="273"/>
                  </a:cubicBezTo>
                  <a:lnTo>
                    <a:pt x="411" y="394"/>
                  </a:lnTo>
                  <a:lnTo>
                    <a:pt x="357" y="394"/>
                  </a:lnTo>
                  <a:cubicBezTo>
                    <a:pt x="306" y="394"/>
                    <a:pt x="265" y="435"/>
                    <a:pt x="265" y="485"/>
                  </a:cubicBezTo>
                  <a:lnTo>
                    <a:pt x="265" y="501"/>
                  </a:lnTo>
                  <a:lnTo>
                    <a:pt x="22" y="501"/>
                  </a:lnTo>
                  <a:cubicBezTo>
                    <a:pt x="10" y="501"/>
                    <a:pt x="0" y="510"/>
                    <a:pt x="0" y="522"/>
                  </a:cubicBezTo>
                  <a:cubicBezTo>
                    <a:pt x="0" y="534"/>
                    <a:pt x="10" y="543"/>
                    <a:pt x="22" y="543"/>
                  </a:cubicBezTo>
                  <a:lnTo>
                    <a:pt x="1129" y="543"/>
                  </a:lnTo>
                  <a:cubicBezTo>
                    <a:pt x="1152" y="543"/>
                    <a:pt x="1171" y="562"/>
                    <a:pt x="1171" y="585"/>
                  </a:cubicBezTo>
                  <a:lnTo>
                    <a:pt x="1171" y="1050"/>
                  </a:lnTo>
                  <a:cubicBezTo>
                    <a:pt x="1171" y="1073"/>
                    <a:pt x="1152" y="1092"/>
                    <a:pt x="1129" y="1092"/>
                  </a:cubicBezTo>
                  <a:lnTo>
                    <a:pt x="1113" y="1092"/>
                  </a:lnTo>
                  <a:cubicBezTo>
                    <a:pt x="1101" y="1092"/>
                    <a:pt x="1092" y="1102"/>
                    <a:pt x="1092" y="1114"/>
                  </a:cubicBezTo>
                  <a:cubicBezTo>
                    <a:pt x="1092" y="1125"/>
                    <a:pt x="1101" y="1135"/>
                    <a:pt x="1113" y="1135"/>
                  </a:cubicBezTo>
                  <a:lnTo>
                    <a:pt x="1129" y="1135"/>
                  </a:lnTo>
                  <a:cubicBezTo>
                    <a:pt x="1176" y="1135"/>
                    <a:pt x="1214" y="1097"/>
                    <a:pt x="1214" y="1050"/>
                  </a:cubicBezTo>
                  <a:lnTo>
                    <a:pt x="1214" y="585"/>
                  </a:lnTo>
                  <a:cubicBezTo>
                    <a:pt x="1214" y="539"/>
                    <a:pt x="1176" y="501"/>
                    <a:pt x="1129" y="5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8" name="Google Shape;868;p45"/>
            <p:cNvSpPr/>
            <p:nvPr/>
          </p:nvSpPr>
          <p:spPr>
            <a:xfrm>
              <a:off x="7396649" y="2166901"/>
              <a:ext cx="232010" cy="232012"/>
            </a:xfrm>
            <a:custGeom>
              <a:avLst/>
              <a:gdLst/>
              <a:ahLst/>
              <a:cxnLst/>
              <a:rect l="l" t="t" r="r" b="b"/>
              <a:pathLst>
                <a:path w="713" h="713" extrusionOk="0">
                  <a:moveTo>
                    <a:pt x="357" y="670"/>
                  </a:moveTo>
                  <a:cubicBezTo>
                    <a:pt x="184" y="670"/>
                    <a:pt x="43" y="529"/>
                    <a:pt x="43" y="356"/>
                  </a:cubicBezTo>
                  <a:cubicBezTo>
                    <a:pt x="43" y="183"/>
                    <a:pt x="184" y="43"/>
                    <a:pt x="357" y="43"/>
                  </a:cubicBezTo>
                  <a:cubicBezTo>
                    <a:pt x="530" y="43"/>
                    <a:pt x="671" y="183"/>
                    <a:pt x="671" y="356"/>
                  </a:cubicBezTo>
                  <a:cubicBezTo>
                    <a:pt x="671" y="529"/>
                    <a:pt x="530" y="670"/>
                    <a:pt x="357" y="670"/>
                  </a:cubicBezTo>
                  <a:moveTo>
                    <a:pt x="357" y="0"/>
                  </a:moveTo>
                  <a:cubicBezTo>
                    <a:pt x="160" y="0"/>
                    <a:pt x="0" y="160"/>
                    <a:pt x="0" y="356"/>
                  </a:cubicBezTo>
                  <a:cubicBezTo>
                    <a:pt x="0" y="553"/>
                    <a:pt x="160" y="713"/>
                    <a:pt x="357" y="713"/>
                  </a:cubicBezTo>
                  <a:cubicBezTo>
                    <a:pt x="553" y="713"/>
                    <a:pt x="713" y="553"/>
                    <a:pt x="713" y="356"/>
                  </a:cubicBezTo>
                  <a:cubicBezTo>
                    <a:pt x="713" y="160"/>
                    <a:pt x="553" y="0"/>
                    <a:pt x="3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9" name="Google Shape;869;p45"/>
            <p:cNvSpPr/>
            <p:nvPr/>
          </p:nvSpPr>
          <p:spPr>
            <a:xfrm>
              <a:off x="7424634" y="2194560"/>
              <a:ext cx="176367" cy="176368"/>
            </a:xfrm>
            <a:custGeom>
              <a:avLst/>
              <a:gdLst/>
              <a:ahLst/>
              <a:cxnLst/>
              <a:rect l="l" t="t" r="r" b="b"/>
              <a:pathLst>
                <a:path w="542" h="542" extrusionOk="0">
                  <a:moveTo>
                    <a:pt x="430" y="78"/>
                  </a:moveTo>
                  <a:cubicBezTo>
                    <a:pt x="422" y="87"/>
                    <a:pt x="422" y="100"/>
                    <a:pt x="431" y="109"/>
                  </a:cubicBezTo>
                  <a:cubicBezTo>
                    <a:pt x="475" y="152"/>
                    <a:pt x="499" y="210"/>
                    <a:pt x="499" y="271"/>
                  </a:cubicBezTo>
                  <a:cubicBezTo>
                    <a:pt x="499" y="397"/>
                    <a:pt x="397" y="500"/>
                    <a:pt x="271" y="500"/>
                  </a:cubicBezTo>
                  <a:cubicBezTo>
                    <a:pt x="145" y="500"/>
                    <a:pt x="43" y="397"/>
                    <a:pt x="43" y="271"/>
                  </a:cubicBezTo>
                  <a:cubicBezTo>
                    <a:pt x="43" y="145"/>
                    <a:pt x="145" y="43"/>
                    <a:pt x="271" y="43"/>
                  </a:cubicBezTo>
                  <a:cubicBezTo>
                    <a:pt x="302" y="43"/>
                    <a:pt x="332" y="49"/>
                    <a:pt x="361" y="62"/>
                  </a:cubicBezTo>
                  <a:cubicBezTo>
                    <a:pt x="372" y="66"/>
                    <a:pt x="384" y="61"/>
                    <a:pt x="389" y="50"/>
                  </a:cubicBezTo>
                  <a:cubicBezTo>
                    <a:pt x="393" y="40"/>
                    <a:pt x="389" y="27"/>
                    <a:pt x="378" y="22"/>
                  </a:cubicBezTo>
                  <a:cubicBezTo>
                    <a:pt x="344" y="8"/>
                    <a:pt x="308" y="0"/>
                    <a:pt x="271" y="0"/>
                  </a:cubicBezTo>
                  <a:cubicBezTo>
                    <a:pt x="121" y="0"/>
                    <a:pt x="0" y="122"/>
                    <a:pt x="0" y="271"/>
                  </a:cubicBezTo>
                  <a:cubicBezTo>
                    <a:pt x="0" y="421"/>
                    <a:pt x="121" y="542"/>
                    <a:pt x="271" y="542"/>
                  </a:cubicBezTo>
                  <a:cubicBezTo>
                    <a:pt x="420" y="542"/>
                    <a:pt x="542" y="421"/>
                    <a:pt x="542" y="271"/>
                  </a:cubicBezTo>
                  <a:cubicBezTo>
                    <a:pt x="542" y="198"/>
                    <a:pt x="513" y="130"/>
                    <a:pt x="461" y="78"/>
                  </a:cubicBezTo>
                  <a:cubicBezTo>
                    <a:pt x="452" y="70"/>
                    <a:pt x="439" y="70"/>
                    <a:pt x="430" y="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0" name="Google Shape;870;p45"/>
            <p:cNvSpPr/>
            <p:nvPr/>
          </p:nvSpPr>
          <p:spPr>
            <a:xfrm>
              <a:off x="7223861" y="2168203"/>
              <a:ext cx="100874" cy="79073"/>
            </a:xfrm>
            <a:custGeom>
              <a:avLst/>
              <a:gdLst/>
              <a:ahLst/>
              <a:cxnLst/>
              <a:rect l="l" t="t" r="r" b="b"/>
              <a:pathLst>
                <a:path w="310" h="243" extrusionOk="0">
                  <a:moveTo>
                    <a:pt x="267" y="201"/>
                  </a:moveTo>
                  <a:lnTo>
                    <a:pt x="43" y="201"/>
                  </a:lnTo>
                  <a:lnTo>
                    <a:pt x="43" y="43"/>
                  </a:lnTo>
                  <a:lnTo>
                    <a:pt x="267" y="43"/>
                  </a:lnTo>
                  <a:lnTo>
                    <a:pt x="267" y="201"/>
                  </a:lnTo>
                  <a:moveTo>
                    <a:pt x="287" y="0"/>
                  </a:moveTo>
                  <a:lnTo>
                    <a:pt x="23" y="0"/>
                  </a:lnTo>
                  <a:cubicBezTo>
                    <a:pt x="11" y="0"/>
                    <a:pt x="0" y="10"/>
                    <a:pt x="0" y="23"/>
                  </a:cubicBezTo>
                  <a:lnTo>
                    <a:pt x="0" y="221"/>
                  </a:lnTo>
                  <a:cubicBezTo>
                    <a:pt x="0" y="233"/>
                    <a:pt x="11" y="243"/>
                    <a:pt x="23" y="243"/>
                  </a:cubicBezTo>
                  <a:lnTo>
                    <a:pt x="287" y="243"/>
                  </a:lnTo>
                  <a:cubicBezTo>
                    <a:pt x="300" y="243"/>
                    <a:pt x="310" y="233"/>
                    <a:pt x="310" y="221"/>
                  </a:cubicBezTo>
                  <a:lnTo>
                    <a:pt x="310" y="23"/>
                  </a:lnTo>
                  <a:cubicBezTo>
                    <a:pt x="310" y="10"/>
                    <a:pt x="300" y="0"/>
                    <a:pt x="287" y="0"/>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1" name="Google Shape;871;p45"/>
            <p:cNvSpPr/>
            <p:nvPr/>
          </p:nvSpPr>
          <p:spPr>
            <a:xfrm>
              <a:off x="7223861" y="2259316"/>
              <a:ext cx="155541" cy="59874"/>
            </a:xfrm>
            <a:custGeom>
              <a:avLst/>
              <a:gdLst/>
              <a:ahLst/>
              <a:cxnLst/>
              <a:rect l="l" t="t" r="r" b="b"/>
              <a:pathLst>
                <a:path w="478" h="184" extrusionOk="0">
                  <a:moveTo>
                    <a:pt x="43" y="43"/>
                  </a:moveTo>
                  <a:lnTo>
                    <a:pt x="435" y="43"/>
                  </a:lnTo>
                  <a:lnTo>
                    <a:pt x="435" y="141"/>
                  </a:lnTo>
                  <a:lnTo>
                    <a:pt x="43" y="141"/>
                  </a:lnTo>
                  <a:lnTo>
                    <a:pt x="43" y="43"/>
                  </a:lnTo>
                  <a:moveTo>
                    <a:pt x="0" y="23"/>
                  </a:moveTo>
                  <a:lnTo>
                    <a:pt x="0" y="161"/>
                  </a:lnTo>
                  <a:cubicBezTo>
                    <a:pt x="0" y="173"/>
                    <a:pt x="11" y="184"/>
                    <a:pt x="23" y="184"/>
                  </a:cubicBezTo>
                  <a:lnTo>
                    <a:pt x="455" y="184"/>
                  </a:lnTo>
                  <a:cubicBezTo>
                    <a:pt x="468" y="184"/>
                    <a:pt x="478" y="173"/>
                    <a:pt x="478" y="161"/>
                  </a:cubicBezTo>
                  <a:lnTo>
                    <a:pt x="478" y="23"/>
                  </a:lnTo>
                  <a:cubicBezTo>
                    <a:pt x="478" y="10"/>
                    <a:pt x="468" y="0"/>
                    <a:pt x="455" y="0"/>
                  </a:cubicBezTo>
                  <a:lnTo>
                    <a:pt x="23" y="0"/>
                  </a:lnTo>
                  <a:cubicBezTo>
                    <a:pt x="11" y="0"/>
                    <a:pt x="0" y="10"/>
                    <a:pt x="0" y="23"/>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2" name="Google Shape;872;p45"/>
            <p:cNvSpPr/>
            <p:nvPr/>
          </p:nvSpPr>
          <p:spPr>
            <a:xfrm>
              <a:off x="7339379" y="2172108"/>
              <a:ext cx="68334" cy="13992"/>
            </a:xfrm>
            <a:custGeom>
              <a:avLst/>
              <a:gdLst/>
              <a:ahLst/>
              <a:cxnLst/>
              <a:rect l="l" t="t" r="r" b="b"/>
              <a:pathLst>
                <a:path w="210" h="43" extrusionOk="0">
                  <a:moveTo>
                    <a:pt x="21" y="43"/>
                  </a:moveTo>
                  <a:lnTo>
                    <a:pt x="189" y="43"/>
                  </a:lnTo>
                  <a:cubicBezTo>
                    <a:pt x="201" y="43"/>
                    <a:pt x="210" y="33"/>
                    <a:pt x="210" y="21"/>
                  </a:cubicBezTo>
                  <a:cubicBezTo>
                    <a:pt x="210" y="10"/>
                    <a:pt x="201" y="0"/>
                    <a:pt x="189" y="0"/>
                  </a:cubicBezTo>
                  <a:lnTo>
                    <a:pt x="21" y="0"/>
                  </a:lnTo>
                  <a:cubicBezTo>
                    <a:pt x="9" y="0"/>
                    <a:pt x="0" y="10"/>
                    <a:pt x="0" y="21"/>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3" name="Google Shape;873;p45"/>
            <p:cNvSpPr/>
            <p:nvPr/>
          </p:nvSpPr>
          <p:spPr>
            <a:xfrm>
              <a:off x="7339379" y="2208227"/>
              <a:ext cx="50112" cy="13992"/>
            </a:xfrm>
            <a:custGeom>
              <a:avLst/>
              <a:gdLst/>
              <a:ahLst/>
              <a:cxnLst/>
              <a:rect l="l" t="t" r="r" b="b"/>
              <a:pathLst>
                <a:path w="154" h="43" extrusionOk="0">
                  <a:moveTo>
                    <a:pt x="21" y="43"/>
                  </a:moveTo>
                  <a:lnTo>
                    <a:pt x="133" y="43"/>
                  </a:lnTo>
                  <a:cubicBezTo>
                    <a:pt x="145" y="43"/>
                    <a:pt x="154" y="33"/>
                    <a:pt x="154" y="21"/>
                  </a:cubicBezTo>
                  <a:cubicBezTo>
                    <a:pt x="154" y="10"/>
                    <a:pt x="145" y="0"/>
                    <a:pt x="133" y="0"/>
                  </a:cubicBezTo>
                  <a:lnTo>
                    <a:pt x="21" y="0"/>
                  </a:lnTo>
                  <a:cubicBezTo>
                    <a:pt x="9" y="0"/>
                    <a:pt x="0" y="10"/>
                    <a:pt x="0" y="21"/>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4" name="Google Shape;874;p45"/>
            <p:cNvSpPr/>
            <p:nvPr/>
          </p:nvSpPr>
          <p:spPr>
            <a:xfrm>
              <a:off x="7603930" y="2162671"/>
              <a:ext cx="44254" cy="44255"/>
            </a:xfrm>
            <a:custGeom>
              <a:avLst/>
              <a:gdLst/>
              <a:ahLst/>
              <a:cxnLst/>
              <a:rect l="l" t="t" r="r" b="b"/>
              <a:pathLst>
                <a:path w="136" h="136" extrusionOk="0">
                  <a:moveTo>
                    <a:pt x="43" y="68"/>
                  </a:moveTo>
                  <a:cubicBezTo>
                    <a:pt x="43" y="54"/>
                    <a:pt x="54" y="43"/>
                    <a:pt x="68" y="43"/>
                  </a:cubicBezTo>
                  <a:cubicBezTo>
                    <a:pt x="82" y="43"/>
                    <a:pt x="93" y="54"/>
                    <a:pt x="93" y="68"/>
                  </a:cubicBezTo>
                  <a:cubicBezTo>
                    <a:pt x="93" y="82"/>
                    <a:pt x="82" y="93"/>
                    <a:pt x="68" y="93"/>
                  </a:cubicBezTo>
                  <a:cubicBezTo>
                    <a:pt x="54" y="93"/>
                    <a:pt x="43" y="82"/>
                    <a:pt x="43" y="68"/>
                  </a:cubicBezTo>
                  <a:moveTo>
                    <a:pt x="136" y="68"/>
                  </a:moveTo>
                  <a:cubicBezTo>
                    <a:pt x="136" y="30"/>
                    <a:pt x="105" y="0"/>
                    <a:pt x="68" y="0"/>
                  </a:cubicBezTo>
                  <a:cubicBezTo>
                    <a:pt x="30" y="0"/>
                    <a:pt x="0" y="30"/>
                    <a:pt x="0" y="68"/>
                  </a:cubicBezTo>
                  <a:cubicBezTo>
                    <a:pt x="0" y="105"/>
                    <a:pt x="30" y="136"/>
                    <a:pt x="68" y="136"/>
                  </a:cubicBezTo>
                  <a:cubicBezTo>
                    <a:pt x="105" y="136"/>
                    <a:pt x="136" y="105"/>
                    <a:pt x="136" y="68"/>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75" name="Google Shape;875;p45"/>
          <p:cNvGrpSpPr/>
          <p:nvPr/>
        </p:nvGrpSpPr>
        <p:grpSpPr>
          <a:xfrm>
            <a:off x="1474024" y="2618574"/>
            <a:ext cx="473783" cy="426603"/>
            <a:chOff x="1474024" y="2710649"/>
            <a:chExt cx="473783" cy="426603"/>
          </a:xfrm>
        </p:grpSpPr>
        <p:sp>
          <p:nvSpPr>
            <p:cNvPr id="876" name="Google Shape;876;p45"/>
            <p:cNvSpPr/>
            <p:nvPr/>
          </p:nvSpPr>
          <p:spPr>
            <a:xfrm>
              <a:off x="1474024" y="2893199"/>
              <a:ext cx="201423" cy="174741"/>
            </a:xfrm>
            <a:custGeom>
              <a:avLst/>
              <a:gdLst/>
              <a:ahLst/>
              <a:cxnLst/>
              <a:rect l="l" t="t" r="r" b="b"/>
              <a:pathLst>
                <a:path w="619" h="537" extrusionOk="0">
                  <a:moveTo>
                    <a:pt x="183" y="136"/>
                  </a:moveTo>
                  <a:lnTo>
                    <a:pt x="183" y="239"/>
                  </a:lnTo>
                  <a:cubicBezTo>
                    <a:pt x="183" y="250"/>
                    <a:pt x="192" y="260"/>
                    <a:pt x="204" y="260"/>
                  </a:cubicBezTo>
                  <a:cubicBezTo>
                    <a:pt x="216" y="260"/>
                    <a:pt x="225" y="250"/>
                    <a:pt x="225" y="239"/>
                  </a:cubicBezTo>
                  <a:lnTo>
                    <a:pt x="225" y="136"/>
                  </a:lnTo>
                  <a:lnTo>
                    <a:pt x="435" y="136"/>
                  </a:lnTo>
                  <a:lnTo>
                    <a:pt x="435" y="398"/>
                  </a:lnTo>
                  <a:lnTo>
                    <a:pt x="225" y="398"/>
                  </a:lnTo>
                  <a:lnTo>
                    <a:pt x="225" y="329"/>
                  </a:lnTo>
                  <a:cubicBezTo>
                    <a:pt x="225" y="317"/>
                    <a:pt x="216" y="308"/>
                    <a:pt x="204" y="308"/>
                  </a:cubicBezTo>
                  <a:cubicBezTo>
                    <a:pt x="192" y="308"/>
                    <a:pt x="183" y="317"/>
                    <a:pt x="183" y="329"/>
                  </a:cubicBezTo>
                  <a:lnTo>
                    <a:pt x="183" y="398"/>
                  </a:lnTo>
                  <a:lnTo>
                    <a:pt x="42" y="398"/>
                  </a:lnTo>
                  <a:lnTo>
                    <a:pt x="42" y="136"/>
                  </a:lnTo>
                  <a:lnTo>
                    <a:pt x="183" y="136"/>
                  </a:lnTo>
                  <a:moveTo>
                    <a:pt x="598" y="43"/>
                  </a:moveTo>
                  <a:cubicBezTo>
                    <a:pt x="609" y="43"/>
                    <a:pt x="619" y="33"/>
                    <a:pt x="619" y="22"/>
                  </a:cubicBezTo>
                  <a:cubicBezTo>
                    <a:pt x="619" y="10"/>
                    <a:pt x="609" y="0"/>
                    <a:pt x="598" y="0"/>
                  </a:cubicBezTo>
                  <a:lnTo>
                    <a:pt x="41" y="0"/>
                  </a:lnTo>
                  <a:cubicBezTo>
                    <a:pt x="18" y="0"/>
                    <a:pt x="0" y="19"/>
                    <a:pt x="0" y="41"/>
                  </a:cubicBezTo>
                  <a:lnTo>
                    <a:pt x="0" y="496"/>
                  </a:lnTo>
                  <a:cubicBezTo>
                    <a:pt x="0" y="519"/>
                    <a:pt x="18" y="537"/>
                    <a:pt x="41" y="537"/>
                  </a:cubicBezTo>
                  <a:lnTo>
                    <a:pt x="598" y="537"/>
                  </a:lnTo>
                  <a:cubicBezTo>
                    <a:pt x="609" y="537"/>
                    <a:pt x="619" y="528"/>
                    <a:pt x="619" y="516"/>
                  </a:cubicBezTo>
                  <a:cubicBezTo>
                    <a:pt x="619" y="504"/>
                    <a:pt x="609" y="495"/>
                    <a:pt x="598" y="495"/>
                  </a:cubicBezTo>
                  <a:lnTo>
                    <a:pt x="42" y="495"/>
                  </a:lnTo>
                  <a:lnTo>
                    <a:pt x="42" y="440"/>
                  </a:lnTo>
                  <a:lnTo>
                    <a:pt x="598" y="440"/>
                  </a:lnTo>
                  <a:cubicBezTo>
                    <a:pt x="609" y="440"/>
                    <a:pt x="619" y="431"/>
                    <a:pt x="619" y="419"/>
                  </a:cubicBezTo>
                  <a:cubicBezTo>
                    <a:pt x="619" y="407"/>
                    <a:pt x="609" y="398"/>
                    <a:pt x="598" y="398"/>
                  </a:cubicBezTo>
                  <a:lnTo>
                    <a:pt x="478" y="398"/>
                  </a:lnTo>
                  <a:lnTo>
                    <a:pt x="478" y="136"/>
                  </a:lnTo>
                  <a:lnTo>
                    <a:pt x="598" y="136"/>
                  </a:lnTo>
                  <a:cubicBezTo>
                    <a:pt x="609" y="136"/>
                    <a:pt x="619" y="127"/>
                    <a:pt x="619" y="115"/>
                  </a:cubicBezTo>
                  <a:cubicBezTo>
                    <a:pt x="619" y="104"/>
                    <a:pt x="609" y="94"/>
                    <a:pt x="598" y="94"/>
                  </a:cubicBezTo>
                  <a:lnTo>
                    <a:pt x="42" y="94"/>
                  </a:lnTo>
                  <a:lnTo>
                    <a:pt x="42" y="43"/>
                  </a:lnTo>
                  <a:lnTo>
                    <a:pt x="598" y="4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7" name="Google Shape;877;p45"/>
            <p:cNvSpPr/>
            <p:nvPr/>
          </p:nvSpPr>
          <p:spPr>
            <a:xfrm>
              <a:off x="1746385" y="2893199"/>
              <a:ext cx="201423" cy="174741"/>
            </a:xfrm>
            <a:custGeom>
              <a:avLst/>
              <a:gdLst/>
              <a:ahLst/>
              <a:cxnLst/>
              <a:rect l="l" t="t" r="r" b="b"/>
              <a:pathLst>
                <a:path w="619" h="537" extrusionOk="0">
                  <a:moveTo>
                    <a:pt x="436" y="136"/>
                  </a:moveTo>
                  <a:lnTo>
                    <a:pt x="577" y="136"/>
                  </a:lnTo>
                  <a:lnTo>
                    <a:pt x="577" y="398"/>
                  </a:lnTo>
                  <a:lnTo>
                    <a:pt x="436" y="398"/>
                  </a:lnTo>
                  <a:lnTo>
                    <a:pt x="436" y="136"/>
                  </a:lnTo>
                  <a:moveTo>
                    <a:pt x="184" y="136"/>
                  </a:moveTo>
                  <a:lnTo>
                    <a:pt x="394" y="136"/>
                  </a:lnTo>
                  <a:lnTo>
                    <a:pt x="394" y="398"/>
                  </a:lnTo>
                  <a:lnTo>
                    <a:pt x="184" y="398"/>
                  </a:lnTo>
                  <a:lnTo>
                    <a:pt x="184" y="136"/>
                  </a:lnTo>
                  <a:moveTo>
                    <a:pt x="578" y="0"/>
                  </a:moveTo>
                  <a:lnTo>
                    <a:pt x="21" y="0"/>
                  </a:lnTo>
                  <a:cubicBezTo>
                    <a:pt x="10" y="0"/>
                    <a:pt x="0" y="10"/>
                    <a:pt x="0" y="22"/>
                  </a:cubicBezTo>
                  <a:cubicBezTo>
                    <a:pt x="0" y="33"/>
                    <a:pt x="10" y="43"/>
                    <a:pt x="21" y="43"/>
                  </a:cubicBezTo>
                  <a:lnTo>
                    <a:pt x="577" y="43"/>
                  </a:lnTo>
                  <a:lnTo>
                    <a:pt x="577" y="94"/>
                  </a:lnTo>
                  <a:lnTo>
                    <a:pt x="21" y="94"/>
                  </a:lnTo>
                  <a:cubicBezTo>
                    <a:pt x="10" y="94"/>
                    <a:pt x="0" y="104"/>
                    <a:pt x="0" y="115"/>
                  </a:cubicBezTo>
                  <a:cubicBezTo>
                    <a:pt x="0" y="127"/>
                    <a:pt x="10" y="136"/>
                    <a:pt x="21" y="136"/>
                  </a:cubicBezTo>
                  <a:lnTo>
                    <a:pt x="141" y="136"/>
                  </a:lnTo>
                  <a:lnTo>
                    <a:pt x="141" y="398"/>
                  </a:lnTo>
                  <a:lnTo>
                    <a:pt x="21" y="398"/>
                  </a:lnTo>
                  <a:cubicBezTo>
                    <a:pt x="10" y="398"/>
                    <a:pt x="0" y="407"/>
                    <a:pt x="0" y="419"/>
                  </a:cubicBezTo>
                  <a:cubicBezTo>
                    <a:pt x="0" y="431"/>
                    <a:pt x="10" y="440"/>
                    <a:pt x="21" y="440"/>
                  </a:cubicBezTo>
                  <a:lnTo>
                    <a:pt x="577" y="440"/>
                  </a:lnTo>
                  <a:lnTo>
                    <a:pt x="577" y="495"/>
                  </a:lnTo>
                  <a:lnTo>
                    <a:pt x="464" y="495"/>
                  </a:lnTo>
                  <a:cubicBezTo>
                    <a:pt x="452" y="495"/>
                    <a:pt x="442" y="504"/>
                    <a:pt x="442" y="516"/>
                  </a:cubicBezTo>
                  <a:cubicBezTo>
                    <a:pt x="442" y="528"/>
                    <a:pt x="452" y="537"/>
                    <a:pt x="464" y="537"/>
                  </a:cubicBezTo>
                  <a:lnTo>
                    <a:pt x="578" y="537"/>
                  </a:lnTo>
                  <a:cubicBezTo>
                    <a:pt x="601" y="537"/>
                    <a:pt x="619" y="519"/>
                    <a:pt x="619" y="496"/>
                  </a:cubicBezTo>
                  <a:lnTo>
                    <a:pt x="619" y="41"/>
                  </a:lnTo>
                  <a:cubicBezTo>
                    <a:pt x="619" y="19"/>
                    <a:pt x="601" y="0"/>
                    <a:pt x="57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8" name="Google Shape;878;p45"/>
            <p:cNvSpPr/>
            <p:nvPr/>
          </p:nvSpPr>
          <p:spPr>
            <a:xfrm>
              <a:off x="1746385" y="3054274"/>
              <a:ext cx="128208" cy="13667"/>
            </a:xfrm>
            <a:custGeom>
              <a:avLst/>
              <a:gdLst/>
              <a:ahLst/>
              <a:cxnLst/>
              <a:rect l="l" t="t" r="r" b="b"/>
              <a:pathLst>
                <a:path w="394" h="42" extrusionOk="0">
                  <a:moveTo>
                    <a:pt x="373" y="0"/>
                  </a:moveTo>
                  <a:lnTo>
                    <a:pt x="21" y="0"/>
                  </a:lnTo>
                  <a:cubicBezTo>
                    <a:pt x="10" y="0"/>
                    <a:pt x="0" y="9"/>
                    <a:pt x="0" y="21"/>
                  </a:cubicBezTo>
                  <a:cubicBezTo>
                    <a:pt x="0" y="33"/>
                    <a:pt x="10" y="42"/>
                    <a:pt x="21" y="42"/>
                  </a:cubicBezTo>
                  <a:lnTo>
                    <a:pt x="373" y="42"/>
                  </a:lnTo>
                  <a:cubicBezTo>
                    <a:pt x="385" y="42"/>
                    <a:pt x="394" y="33"/>
                    <a:pt x="394" y="21"/>
                  </a:cubicBezTo>
                  <a:cubicBezTo>
                    <a:pt x="394" y="9"/>
                    <a:pt x="385" y="0"/>
                    <a:pt x="37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9" name="Google Shape;879;p45"/>
            <p:cNvSpPr/>
            <p:nvPr/>
          </p:nvSpPr>
          <p:spPr>
            <a:xfrm>
              <a:off x="1635423" y="2710649"/>
              <a:ext cx="152613" cy="426603"/>
            </a:xfrm>
            <a:custGeom>
              <a:avLst/>
              <a:gdLst/>
              <a:ahLst/>
              <a:cxnLst/>
              <a:rect l="l" t="t" r="r" b="b"/>
              <a:pathLst>
                <a:path w="469" h="1311" extrusionOk="0">
                  <a:moveTo>
                    <a:pt x="234" y="358"/>
                  </a:moveTo>
                  <a:cubicBezTo>
                    <a:pt x="226" y="358"/>
                    <a:pt x="218" y="360"/>
                    <a:pt x="210" y="364"/>
                  </a:cubicBezTo>
                  <a:lnTo>
                    <a:pt x="127" y="407"/>
                  </a:lnTo>
                  <a:cubicBezTo>
                    <a:pt x="122" y="410"/>
                    <a:pt x="118" y="408"/>
                    <a:pt x="116" y="407"/>
                  </a:cubicBezTo>
                  <a:cubicBezTo>
                    <a:pt x="115" y="406"/>
                    <a:pt x="111" y="402"/>
                    <a:pt x="112" y="397"/>
                  </a:cubicBezTo>
                  <a:lnTo>
                    <a:pt x="128" y="304"/>
                  </a:lnTo>
                  <a:cubicBezTo>
                    <a:pt x="131" y="287"/>
                    <a:pt x="125" y="270"/>
                    <a:pt x="113" y="258"/>
                  </a:cubicBezTo>
                  <a:lnTo>
                    <a:pt x="46" y="192"/>
                  </a:lnTo>
                  <a:cubicBezTo>
                    <a:pt x="42" y="188"/>
                    <a:pt x="42" y="183"/>
                    <a:pt x="43" y="182"/>
                  </a:cubicBezTo>
                  <a:cubicBezTo>
                    <a:pt x="44" y="180"/>
                    <a:pt x="46" y="175"/>
                    <a:pt x="51" y="175"/>
                  </a:cubicBezTo>
                  <a:lnTo>
                    <a:pt x="144" y="161"/>
                  </a:lnTo>
                  <a:cubicBezTo>
                    <a:pt x="161" y="159"/>
                    <a:pt x="176" y="148"/>
                    <a:pt x="184" y="132"/>
                  </a:cubicBezTo>
                  <a:lnTo>
                    <a:pt x="225" y="48"/>
                  </a:lnTo>
                  <a:cubicBezTo>
                    <a:pt x="228" y="43"/>
                    <a:pt x="232" y="42"/>
                    <a:pt x="234" y="42"/>
                  </a:cubicBezTo>
                  <a:cubicBezTo>
                    <a:pt x="236" y="42"/>
                    <a:pt x="241" y="43"/>
                    <a:pt x="244" y="48"/>
                  </a:cubicBezTo>
                  <a:lnTo>
                    <a:pt x="285" y="132"/>
                  </a:lnTo>
                  <a:cubicBezTo>
                    <a:pt x="293" y="148"/>
                    <a:pt x="308" y="159"/>
                    <a:pt x="325" y="161"/>
                  </a:cubicBezTo>
                  <a:lnTo>
                    <a:pt x="418" y="175"/>
                  </a:lnTo>
                  <a:cubicBezTo>
                    <a:pt x="423" y="175"/>
                    <a:pt x="425" y="180"/>
                    <a:pt x="426" y="182"/>
                  </a:cubicBezTo>
                  <a:cubicBezTo>
                    <a:pt x="427" y="183"/>
                    <a:pt x="427" y="188"/>
                    <a:pt x="423" y="192"/>
                  </a:cubicBezTo>
                  <a:lnTo>
                    <a:pt x="356" y="258"/>
                  </a:lnTo>
                  <a:cubicBezTo>
                    <a:pt x="344" y="270"/>
                    <a:pt x="338" y="287"/>
                    <a:pt x="341" y="304"/>
                  </a:cubicBezTo>
                  <a:lnTo>
                    <a:pt x="357" y="397"/>
                  </a:lnTo>
                  <a:cubicBezTo>
                    <a:pt x="358" y="402"/>
                    <a:pt x="354" y="406"/>
                    <a:pt x="353" y="407"/>
                  </a:cubicBezTo>
                  <a:cubicBezTo>
                    <a:pt x="351" y="408"/>
                    <a:pt x="347" y="410"/>
                    <a:pt x="342" y="407"/>
                  </a:cubicBezTo>
                  <a:lnTo>
                    <a:pt x="259" y="364"/>
                  </a:lnTo>
                  <a:cubicBezTo>
                    <a:pt x="251" y="360"/>
                    <a:pt x="243" y="358"/>
                    <a:pt x="234" y="358"/>
                  </a:cubicBezTo>
                  <a:moveTo>
                    <a:pt x="347" y="451"/>
                  </a:moveTo>
                  <a:cubicBezTo>
                    <a:pt x="358" y="451"/>
                    <a:pt x="368" y="448"/>
                    <a:pt x="378" y="441"/>
                  </a:cubicBezTo>
                  <a:cubicBezTo>
                    <a:pt x="394" y="429"/>
                    <a:pt x="402" y="409"/>
                    <a:pt x="399" y="389"/>
                  </a:cubicBezTo>
                  <a:lnTo>
                    <a:pt x="383" y="297"/>
                  </a:lnTo>
                  <a:cubicBezTo>
                    <a:pt x="382" y="294"/>
                    <a:pt x="384" y="290"/>
                    <a:pt x="386" y="288"/>
                  </a:cubicBezTo>
                  <a:lnTo>
                    <a:pt x="453" y="223"/>
                  </a:lnTo>
                  <a:cubicBezTo>
                    <a:pt x="467" y="209"/>
                    <a:pt x="473" y="188"/>
                    <a:pt x="466" y="168"/>
                  </a:cubicBezTo>
                  <a:cubicBezTo>
                    <a:pt x="460" y="149"/>
                    <a:pt x="444" y="135"/>
                    <a:pt x="424" y="132"/>
                  </a:cubicBezTo>
                  <a:lnTo>
                    <a:pt x="331" y="119"/>
                  </a:lnTo>
                  <a:cubicBezTo>
                    <a:pt x="328" y="119"/>
                    <a:pt x="325" y="116"/>
                    <a:pt x="323" y="113"/>
                  </a:cubicBezTo>
                  <a:lnTo>
                    <a:pt x="282" y="29"/>
                  </a:lnTo>
                  <a:cubicBezTo>
                    <a:pt x="273" y="11"/>
                    <a:pt x="255" y="0"/>
                    <a:pt x="234" y="0"/>
                  </a:cubicBezTo>
                  <a:cubicBezTo>
                    <a:pt x="214" y="0"/>
                    <a:pt x="196" y="11"/>
                    <a:pt x="187" y="29"/>
                  </a:cubicBezTo>
                  <a:lnTo>
                    <a:pt x="146" y="113"/>
                  </a:lnTo>
                  <a:cubicBezTo>
                    <a:pt x="144" y="116"/>
                    <a:pt x="141" y="119"/>
                    <a:pt x="138" y="119"/>
                  </a:cubicBezTo>
                  <a:lnTo>
                    <a:pt x="45" y="132"/>
                  </a:lnTo>
                  <a:cubicBezTo>
                    <a:pt x="25" y="135"/>
                    <a:pt x="9" y="149"/>
                    <a:pt x="3" y="168"/>
                  </a:cubicBezTo>
                  <a:cubicBezTo>
                    <a:pt x="-4" y="188"/>
                    <a:pt x="1" y="209"/>
                    <a:pt x="16" y="223"/>
                  </a:cubicBezTo>
                  <a:lnTo>
                    <a:pt x="83" y="288"/>
                  </a:lnTo>
                  <a:cubicBezTo>
                    <a:pt x="85" y="290"/>
                    <a:pt x="87" y="294"/>
                    <a:pt x="86" y="297"/>
                  </a:cubicBezTo>
                  <a:lnTo>
                    <a:pt x="70" y="389"/>
                  </a:lnTo>
                  <a:cubicBezTo>
                    <a:pt x="67" y="409"/>
                    <a:pt x="75" y="429"/>
                    <a:pt x="91" y="441"/>
                  </a:cubicBezTo>
                  <a:cubicBezTo>
                    <a:pt x="108" y="453"/>
                    <a:pt x="129" y="454"/>
                    <a:pt x="147" y="445"/>
                  </a:cubicBezTo>
                  <a:lnTo>
                    <a:pt x="165" y="435"/>
                  </a:lnTo>
                  <a:lnTo>
                    <a:pt x="165" y="1264"/>
                  </a:lnTo>
                  <a:cubicBezTo>
                    <a:pt x="165" y="1290"/>
                    <a:pt x="186" y="1311"/>
                    <a:pt x="212" y="1311"/>
                  </a:cubicBezTo>
                  <a:lnTo>
                    <a:pt x="252" y="1311"/>
                  </a:lnTo>
                  <a:cubicBezTo>
                    <a:pt x="278" y="1311"/>
                    <a:pt x="299" y="1290"/>
                    <a:pt x="299" y="1264"/>
                  </a:cubicBezTo>
                  <a:lnTo>
                    <a:pt x="299" y="628"/>
                  </a:lnTo>
                  <a:cubicBezTo>
                    <a:pt x="299" y="616"/>
                    <a:pt x="289" y="607"/>
                    <a:pt x="277" y="607"/>
                  </a:cubicBezTo>
                  <a:cubicBezTo>
                    <a:pt x="266" y="607"/>
                    <a:pt x="256" y="616"/>
                    <a:pt x="256" y="628"/>
                  </a:cubicBezTo>
                  <a:lnTo>
                    <a:pt x="256" y="1264"/>
                  </a:lnTo>
                  <a:cubicBezTo>
                    <a:pt x="256" y="1266"/>
                    <a:pt x="254" y="1268"/>
                    <a:pt x="252" y="1268"/>
                  </a:cubicBezTo>
                  <a:lnTo>
                    <a:pt x="212" y="1268"/>
                  </a:lnTo>
                  <a:cubicBezTo>
                    <a:pt x="210" y="1268"/>
                    <a:pt x="208" y="1266"/>
                    <a:pt x="208" y="1264"/>
                  </a:cubicBezTo>
                  <a:lnTo>
                    <a:pt x="208" y="413"/>
                  </a:lnTo>
                  <a:lnTo>
                    <a:pt x="230" y="402"/>
                  </a:lnTo>
                  <a:cubicBezTo>
                    <a:pt x="233" y="400"/>
                    <a:pt x="236" y="400"/>
                    <a:pt x="239" y="402"/>
                  </a:cubicBezTo>
                  <a:lnTo>
                    <a:pt x="256" y="410"/>
                  </a:lnTo>
                  <a:lnTo>
                    <a:pt x="256" y="537"/>
                  </a:lnTo>
                  <a:cubicBezTo>
                    <a:pt x="256" y="549"/>
                    <a:pt x="266" y="558"/>
                    <a:pt x="277" y="558"/>
                  </a:cubicBezTo>
                  <a:cubicBezTo>
                    <a:pt x="289" y="558"/>
                    <a:pt x="299" y="549"/>
                    <a:pt x="299" y="537"/>
                  </a:cubicBezTo>
                  <a:lnTo>
                    <a:pt x="299" y="433"/>
                  </a:lnTo>
                  <a:lnTo>
                    <a:pt x="322" y="445"/>
                  </a:lnTo>
                  <a:cubicBezTo>
                    <a:pt x="330" y="449"/>
                    <a:pt x="338" y="451"/>
                    <a:pt x="347"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0" name="Google Shape;880;p45"/>
            <p:cNvSpPr/>
            <p:nvPr/>
          </p:nvSpPr>
          <p:spPr>
            <a:xfrm>
              <a:off x="1822203" y="2778983"/>
              <a:ext cx="25056" cy="13992"/>
            </a:xfrm>
            <a:custGeom>
              <a:avLst/>
              <a:gdLst/>
              <a:ahLst/>
              <a:cxnLst/>
              <a:rect l="l" t="t" r="r" b="b"/>
              <a:pathLst>
                <a:path w="77" h="43" extrusionOk="0">
                  <a:moveTo>
                    <a:pt x="0" y="22"/>
                  </a:moveTo>
                  <a:cubicBezTo>
                    <a:pt x="0" y="33"/>
                    <a:pt x="10" y="43"/>
                    <a:pt x="21" y="43"/>
                  </a:cubicBezTo>
                  <a:lnTo>
                    <a:pt x="56" y="43"/>
                  </a:lnTo>
                  <a:cubicBezTo>
                    <a:pt x="68" y="43"/>
                    <a:pt x="77" y="33"/>
                    <a:pt x="77" y="22"/>
                  </a:cubicBezTo>
                  <a:cubicBezTo>
                    <a:pt x="77" y="10"/>
                    <a:pt x="68" y="0"/>
                    <a:pt x="56" y="0"/>
                  </a:cubicBezTo>
                  <a:lnTo>
                    <a:pt x="21" y="0"/>
                  </a:lnTo>
                  <a:cubicBezTo>
                    <a:pt x="10" y="0"/>
                    <a:pt x="0" y="10"/>
                    <a:pt x="0" y="2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1" name="Google Shape;881;p45"/>
            <p:cNvSpPr/>
            <p:nvPr/>
          </p:nvSpPr>
          <p:spPr>
            <a:xfrm>
              <a:off x="1807560" y="2717157"/>
              <a:ext cx="23429" cy="19524"/>
            </a:xfrm>
            <a:custGeom>
              <a:avLst/>
              <a:gdLst/>
              <a:ahLst/>
              <a:cxnLst/>
              <a:rect l="l" t="t" r="r" b="b"/>
              <a:pathLst>
                <a:path w="72" h="60" extrusionOk="0">
                  <a:moveTo>
                    <a:pt x="21" y="60"/>
                  </a:moveTo>
                  <a:cubicBezTo>
                    <a:pt x="25" y="60"/>
                    <a:pt x="29" y="59"/>
                    <a:pt x="32" y="57"/>
                  </a:cubicBezTo>
                  <a:lnTo>
                    <a:pt x="62" y="39"/>
                  </a:lnTo>
                  <a:cubicBezTo>
                    <a:pt x="72" y="33"/>
                    <a:pt x="75" y="20"/>
                    <a:pt x="69" y="10"/>
                  </a:cubicBezTo>
                  <a:cubicBezTo>
                    <a:pt x="64" y="0"/>
                    <a:pt x="50" y="-3"/>
                    <a:pt x="40" y="3"/>
                  </a:cubicBezTo>
                  <a:lnTo>
                    <a:pt x="11" y="20"/>
                  </a:lnTo>
                  <a:cubicBezTo>
                    <a:pt x="0" y="26"/>
                    <a:pt x="-3" y="39"/>
                    <a:pt x="3" y="49"/>
                  </a:cubicBezTo>
                  <a:cubicBezTo>
                    <a:pt x="7" y="56"/>
                    <a:pt x="14" y="60"/>
                    <a:pt x="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2" name="Google Shape;882;p45"/>
            <p:cNvSpPr/>
            <p:nvPr/>
          </p:nvSpPr>
          <p:spPr>
            <a:xfrm>
              <a:off x="1807560" y="2835278"/>
              <a:ext cx="23429" cy="19524"/>
            </a:xfrm>
            <a:custGeom>
              <a:avLst/>
              <a:gdLst/>
              <a:ahLst/>
              <a:cxnLst/>
              <a:rect l="l" t="t" r="r" b="b"/>
              <a:pathLst>
                <a:path w="72" h="60" extrusionOk="0">
                  <a:moveTo>
                    <a:pt x="11" y="40"/>
                  </a:moveTo>
                  <a:lnTo>
                    <a:pt x="40" y="57"/>
                  </a:lnTo>
                  <a:cubicBezTo>
                    <a:pt x="44" y="59"/>
                    <a:pt x="47" y="60"/>
                    <a:pt x="51" y="60"/>
                  </a:cubicBezTo>
                  <a:cubicBezTo>
                    <a:pt x="58" y="60"/>
                    <a:pt x="66" y="57"/>
                    <a:pt x="69" y="50"/>
                  </a:cubicBezTo>
                  <a:cubicBezTo>
                    <a:pt x="75" y="40"/>
                    <a:pt x="72" y="27"/>
                    <a:pt x="62" y="21"/>
                  </a:cubicBezTo>
                  <a:lnTo>
                    <a:pt x="32" y="3"/>
                  </a:lnTo>
                  <a:cubicBezTo>
                    <a:pt x="22" y="-3"/>
                    <a:pt x="9" y="1"/>
                    <a:pt x="3" y="11"/>
                  </a:cubicBezTo>
                  <a:cubicBezTo>
                    <a:pt x="-3" y="21"/>
                    <a:pt x="0" y="34"/>
                    <a:pt x="11" y="4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3" name="Google Shape;883;p45"/>
            <p:cNvSpPr/>
            <p:nvPr/>
          </p:nvSpPr>
          <p:spPr>
            <a:xfrm>
              <a:off x="1576200" y="2778983"/>
              <a:ext cx="25056" cy="13992"/>
            </a:xfrm>
            <a:custGeom>
              <a:avLst/>
              <a:gdLst/>
              <a:ahLst/>
              <a:cxnLst/>
              <a:rect l="l" t="t" r="r" b="b"/>
              <a:pathLst>
                <a:path w="77" h="43" extrusionOk="0">
                  <a:moveTo>
                    <a:pt x="21" y="43"/>
                  </a:moveTo>
                  <a:lnTo>
                    <a:pt x="55" y="43"/>
                  </a:lnTo>
                  <a:cubicBezTo>
                    <a:pt x="67" y="43"/>
                    <a:pt x="77" y="33"/>
                    <a:pt x="77" y="22"/>
                  </a:cubicBezTo>
                  <a:cubicBezTo>
                    <a:pt x="77" y="10"/>
                    <a:pt x="67" y="0"/>
                    <a:pt x="55" y="0"/>
                  </a:cubicBezTo>
                  <a:lnTo>
                    <a:pt x="21" y="0"/>
                  </a:lnTo>
                  <a:cubicBezTo>
                    <a:pt x="9" y="0"/>
                    <a:pt x="0" y="10"/>
                    <a:pt x="0" y="22"/>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4" name="Google Shape;884;p45"/>
            <p:cNvSpPr/>
            <p:nvPr/>
          </p:nvSpPr>
          <p:spPr>
            <a:xfrm>
              <a:off x="1592470" y="2717157"/>
              <a:ext cx="23429" cy="19524"/>
            </a:xfrm>
            <a:custGeom>
              <a:avLst/>
              <a:gdLst/>
              <a:ahLst/>
              <a:cxnLst/>
              <a:rect l="l" t="t" r="r" b="b"/>
              <a:pathLst>
                <a:path w="72" h="60" extrusionOk="0">
                  <a:moveTo>
                    <a:pt x="10" y="39"/>
                  </a:moveTo>
                  <a:lnTo>
                    <a:pt x="40" y="57"/>
                  </a:lnTo>
                  <a:cubicBezTo>
                    <a:pt x="43" y="59"/>
                    <a:pt x="47" y="60"/>
                    <a:pt x="51" y="60"/>
                  </a:cubicBezTo>
                  <a:cubicBezTo>
                    <a:pt x="58" y="60"/>
                    <a:pt x="65" y="56"/>
                    <a:pt x="69" y="49"/>
                  </a:cubicBezTo>
                  <a:cubicBezTo>
                    <a:pt x="75" y="39"/>
                    <a:pt x="71" y="26"/>
                    <a:pt x="61" y="20"/>
                  </a:cubicBezTo>
                  <a:lnTo>
                    <a:pt x="32" y="3"/>
                  </a:lnTo>
                  <a:cubicBezTo>
                    <a:pt x="21" y="-3"/>
                    <a:pt x="8" y="0"/>
                    <a:pt x="2" y="10"/>
                  </a:cubicBezTo>
                  <a:cubicBezTo>
                    <a:pt x="-3" y="20"/>
                    <a:pt x="0" y="33"/>
                    <a:pt x="10" y="3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45"/>
            <p:cNvSpPr/>
            <p:nvPr/>
          </p:nvSpPr>
          <p:spPr>
            <a:xfrm>
              <a:off x="1592470" y="2835278"/>
              <a:ext cx="23429" cy="19524"/>
            </a:xfrm>
            <a:custGeom>
              <a:avLst/>
              <a:gdLst/>
              <a:ahLst/>
              <a:cxnLst/>
              <a:rect l="l" t="t" r="r" b="b"/>
              <a:pathLst>
                <a:path w="72" h="60" extrusionOk="0">
                  <a:moveTo>
                    <a:pt x="40" y="3"/>
                  </a:moveTo>
                  <a:lnTo>
                    <a:pt x="10" y="21"/>
                  </a:lnTo>
                  <a:cubicBezTo>
                    <a:pt x="0" y="27"/>
                    <a:pt x="-3" y="40"/>
                    <a:pt x="2" y="50"/>
                  </a:cubicBezTo>
                  <a:cubicBezTo>
                    <a:pt x="6" y="57"/>
                    <a:pt x="14" y="60"/>
                    <a:pt x="21" y="60"/>
                  </a:cubicBezTo>
                  <a:cubicBezTo>
                    <a:pt x="24" y="60"/>
                    <a:pt x="28" y="59"/>
                    <a:pt x="32" y="57"/>
                  </a:cubicBezTo>
                  <a:lnTo>
                    <a:pt x="61" y="40"/>
                  </a:lnTo>
                  <a:cubicBezTo>
                    <a:pt x="71" y="34"/>
                    <a:pt x="75" y="21"/>
                    <a:pt x="69" y="11"/>
                  </a:cubicBezTo>
                  <a:cubicBezTo>
                    <a:pt x="63" y="1"/>
                    <a:pt x="50" y="-3"/>
                    <a:pt x="40"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86" name="Google Shape;886;p45"/>
          <p:cNvGrpSpPr/>
          <p:nvPr/>
        </p:nvGrpSpPr>
        <p:grpSpPr>
          <a:xfrm>
            <a:off x="2139795" y="2594819"/>
            <a:ext cx="413583" cy="473786"/>
            <a:chOff x="2139795" y="2686894"/>
            <a:chExt cx="413583" cy="473786"/>
          </a:xfrm>
        </p:grpSpPr>
        <p:sp>
          <p:nvSpPr>
            <p:cNvPr id="887" name="Google Shape;887;p45"/>
            <p:cNvSpPr/>
            <p:nvPr/>
          </p:nvSpPr>
          <p:spPr>
            <a:xfrm>
              <a:off x="2139795" y="2686894"/>
              <a:ext cx="413583" cy="473786"/>
            </a:xfrm>
            <a:custGeom>
              <a:avLst/>
              <a:gdLst/>
              <a:ahLst/>
              <a:cxnLst/>
              <a:rect l="l" t="t" r="r" b="b"/>
              <a:pathLst>
                <a:path w="1271" h="1456" extrusionOk="0">
                  <a:moveTo>
                    <a:pt x="1211" y="746"/>
                  </a:moveTo>
                  <a:lnTo>
                    <a:pt x="1185" y="759"/>
                  </a:lnTo>
                  <a:cubicBezTo>
                    <a:pt x="1015" y="845"/>
                    <a:pt x="826" y="890"/>
                    <a:pt x="636" y="890"/>
                  </a:cubicBezTo>
                  <a:cubicBezTo>
                    <a:pt x="446" y="890"/>
                    <a:pt x="256" y="845"/>
                    <a:pt x="87" y="759"/>
                  </a:cubicBezTo>
                  <a:lnTo>
                    <a:pt x="61" y="746"/>
                  </a:lnTo>
                  <a:cubicBezTo>
                    <a:pt x="53" y="742"/>
                    <a:pt x="47" y="735"/>
                    <a:pt x="45" y="727"/>
                  </a:cubicBezTo>
                  <a:cubicBezTo>
                    <a:pt x="42" y="719"/>
                    <a:pt x="43" y="710"/>
                    <a:pt x="46" y="702"/>
                  </a:cubicBezTo>
                  <a:cubicBezTo>
                    <a:pt x="50" y="694"/>
                    <a:pt x="57" y="688"/>
                    <a:pt x="65" y="686"/>
                  </a:cubicBezTo>
                  <a:cubicBezTo>
                    <a:pt x="74" y="683"/>
                    <a:pt x="83" y="684"/>
                    <a:pt x="90" y="688"/>
                  </a:cubicBezTo>
                  <a:lnTo>
                    <a:pt x="117" y="701"/>
                  </a:lnTo>
                  <a:cubicBezTo>
                    <a:pt x="178" y="732"/>
                    <a:pt x="243" y="758"/>
                    <a:pt x="310" y="777"/>
                  </a:cubicBezTo>
                  <a:cubicBezTo>
                    <a:pt x="322" y="781"/>
                    <a:pt x="334" y="774"/>
                    <a:pt x="337" y="763"/>
                  </a:cubicBezTo>
                  <a:cubicBezTo>
                    <a:pt x="340" y="752"/>
                    <a:pt x="334" y="740"/>
                    <a:pt x="322" y="737"/>
                  </a:cubicBezTo>
                  <a:cubicBezTo>
                    <a:pt x="292" y="728"/>
                    <a:pt x="262" y="717"/>
                    <a:pt x="233" y="706"/>
                  </a:cubicBezTo>
                  <a:lnTo>
                    <a:pt x="233" y="570"/>
                  </a:lnTo>
                  <a:lnTo>
                    <a:pt x="1042" y="570"/>
                  </a:lnTo>
                  <a:lnTo>
                    <a:pt x="1042" y="705"/>
                  </a:lnTo>
                  <a:cubicBezTo>
                    <a:pt x="913" y="755"/>
                    <a:pt x="774" y="782"/>
                    <a:pt x="636" y="782"/>
                  </a:cubicBezTo>
                  <a:cubicBezTo>
                    <a:pt x="560" y="782"/>
                    <a:pt x="484" y="774"/>
                    <a:pt x="409" y="758"/>
                  </a:cubicBezTo>
                  <a:cubicBezTo>
                    <a:pt x="397" y="756"/>
                    <a:pt x="386" y="763"/>
                    <a:pt x="384" y="775"/>
                  </a:cubicBezTo>
                  <a:cubicBezTo>
                    <a:pt x="381" y="786"/>
                    <a:pt x="389" y="798"/>
                    <a:pt x="400" y="800"/>
                  </a:cubicBezTo>
                  <a:cubicBezTo>
                    <a:pt x="478" y="816"/>
                    <a:pt x="557" y="825"/>
                    <a:pt x="636" y="825"/>
                  </a:cubicBezTo>
                  <a:cubicBezTo>
                    <a:pt x="815" y="825"/>
                    <a:pt x="995" y="782"/>
                    <a:pt x="1155" y="701"/>
                  </a:cubicBezTo>
                  <a:lnTo>
                    <a:pt x="1181" y="688"/>
                  </a:lnTo>
                  <a:cubicBezTo>
                    <a:pt x="1189" y="684"/>
                    <a:pt x="1198" y="683"/>
                    <a:pt x="1206" y="686"/>
                  </a:cubicBezTo>
                  <a:cubicBezTo>
                    <a:pt x="1215" y="688"/>
                    <a:pt x="1221" y="694"/>
                    <a:pt x="1225" y="702"/>
                  </a:cubicBezTo>
                  <a:cubicBezTo>
                    <a:pt x="1233" y="718"/>
                    <a:pt x="1227" y="738"/>
                    <a:pt x="1211" y="746"/>
                  </a:cubicBezTo>
                  <a:moveTo>
                    <a:pt x="329" y="1409"/>
                  </a:moveTo>
                  <a:cubicBezTo>
                    <a:pt x="324" y="1412"/>
                    <a:pt x="319" y="1414"/>
                    <a:pt x="313" y="1414"/>
                  </a:cubicBezTo>
                  <a:cubicBezTo>
                    <a:pt x="307" y="1413"/>
                    <a:pt x="302" y="1411"/>
                    <a:pt x="298" y="1406"/>
                  </a:cubicBezTo>
                  <a:cubicBezTo>
                    <a:pt x="291" y="1398"/>
                    <a:pt x="292" y="1384"/>
                    <a:pt x="300" y="1376"/>
                  </a:cubicBezTo>
                  <a:lnTo>
                    <a:pt x="823" y="918"/>
                  </a:lnTo>
                  <a:cubicBezTo>
                    <a:pt x="823" y="918"/>
                    <a:pt x="878" y="909"/>
                    <a:pt x="905" y="903"/>
                  </a:cubicBezTo>
                  <a:lnTo>
                    <a:pt x="329" y="1409"/>
                  </a:lnTo>
                  <a:moveTo>
                    <a:pt x="146" y="43"/>
                  </a:moveTo>
                  <a:lnTo>
                    <a:pt x="187" y="43"/>
                  </a:lnTo>
                  <a:cubicBezTo>
                    <a:pt x="189" y="43"/>
                    <a:pt x="190" y="44"/>
                    <a:pt x="190" y="46"/>
                  </a:cubicBezTo>
                  <a:lnTo>
                    <a:pt x="190" y="688"/>
                  </a:lnTo>
                  <a:cubicBezTo>
                    <a:pt x="174" y="681"/>
                    <a:pt x="159" y="674"/>
                    <a:pt x="143" y="666"/>
                  </a:cubicBezTo>
                  <a:lnTo>
                    <a:pt x="143" y="46"/>
                  </a:lnTo>
                  <a:cubicBezTo>
                    <a:pt x="143" y="44"/>
                    <a:pt x="145" y="43"/>
                    <a:pt x="146" y="43"/>
                  </a:cubicBezTo>
                  <a:moveTo>
                    <a:pt x="1263" y="683"/>
                  </a:moveTo>
                  <a:cubicBezTo>
                    <a:pt x="1254" y="665"/>
                    <a:pt x="1239" y="651"/>
                    <a:pt x="1220" y="645"/>
                  </a:cubicBezTo>
                  <a:cubicBezTo>
                    <a:pt x="1205" y="640"/>
                    <a:pt x="1189" y="640"/>
                    <a:pt x="1174" y="645"/>
                  </a:cubicBezTo>
                  <a:lnTo>
                    <a:pt x="1174" y="522"/>
                  </a:lnTo>
                  <a:cubicBezTo>
                    <a:pt x="1174" y="511"/>
                    <a:pt x="1164" y="501"/>
                    <a:pt x="1152" y="501"/>
                  </a:cubicBezTo>
                  <a:cubicBezTo>
                    <a:pt x="1141" y="501"/>
                    <a:pt x="1131" y="511"/>
                    <a:pt x="1131" y="522"/>
                  </a:cubicBezTo>
                  <a:lnTo>
                    <a:pt x="1131" y="665"/>
                  </a:lnTo>
                  <a:cubicBezTo>
                    <a:pt x="1116" y="673"/>
                    <a:pt x="1100" y="680"/>
                    <a:pt x="1085" y="687"/>
                  </a:cubicBezTo>
                  <a:lnTo>
                    <a:pt x="1085" y="46"/>
                  </a:lnTo>
                  <a:cubicBezTo>
                    <a:pt x="1085" y="44"/>
                    <a:pt x="1086" y="43"/>
                    <a:pt x="1088" y="43"/>
                  </a:cubicBezTo>
                  <a:lnTo>
                    <a:pt x="1128" y="43"/>
                  </a:lnTo>
                  <a:cubicBezTo>
                    <a:pt x="1130" y="43"/>
                    <a:pt x="1131" y="44"/>
                    <a:pt x="1131" y="46"/>
                  </a:cubicBezTo>
                  <a:lnTo>
                    <a:pt x="1131" y="432"/>
                  </a:lnTo>
                  <a:cubicBezTo>
                    <a:pt x="1131" y="443"/>
                    <a:pt x="1141" y="453"/>
                    <a:pt x="1152" y="453"/>
                  </a:cubicBezTo>
                  <a:cubicBezTo>
                    <a:pt x="1164" y="453"/>
                    <a:pt x="1174" y="443"/>
                    <a:pt x="1174" y="432"/>
                  </a:cubicBezTo>
                  <a:lnTo>
                    <a:pt x="1174" y="46"/>
                  </a:lnTo>
                  <a:cubicBezTo>
                    <a:pt x="1174" y="21"/>
                    <a:pt x="1153" y="0"/>
                    <a:pt x="1128" y="0"/>
                  </a:cubicBezTo>
                  <a:lnTo>
                    <a:pt x="1088" y="0"/>
                  </a:lnTo>
                  <a:cubicBezTo>
                    <a:pt x="1062" y="0"/>
                    <a:pt x="1042" y="21"/>
                    <a:pt x="1042" y="46"/>
                  </a:cubicBezTo>
                  <a:lnTo>
                    <a:pt x="1042" y="54"/>
                  </a:lnTo>
                  <a:lnTo>
                    <a:pt x="399" y="54"/>
                  </a:lnTo>
                  <a:cubicBezTo>
                    <a:pt x="387" y="54"/>
                    <a:pt x="378" y="64"/>
                    <a:pt x="378" y="75"/>
                  </a:cubicBezTo>
                  <a:cubicBezTo>
                    <a:pt x="378" y="87"/>
                    <a:pt x="387" y="97"/>
                    <a:pt x="399" y="97"/>
                  </a:cubicBezTo>
                  <a:lnTo>
                    <a:pt x="1042" y="97"/>
                  </a:lnTo>
                  <a:lnTo>
                    <a:pt x="1042" y="527"/>
                  </a:lnTo>
                  <a:lnTo>
                    <a:pt x="233" y="527"/>
                  </a:lnTo>
                  <a:lnTo>
                    <a:pt x="233" y="97"/>
                  </a:lnTo>
                  <a:lnTo>
                    <a:pt x="308" y="97"/>
                  </a:lnTo>
                  <a:cubicBezTo>
                    <a:pt x="320" y="97"/>
                    <a:pt x="329" y="87"/>
                    <a:pt x="329" y="75"/>
                  </a:cubicBezTo>
                  <a:cubicBezTo>
                    <a:pt x="329" y="64"/>
                    <a:pt x="320" y="54"/>
                    <a:pt x="308" y="54"/>
                  </a:cubicBezTo>
                  <a:lnTo>
                    <a:pt x="233" y="54"/>
                  </a:lnTo>
                  <a:lnTo>
                    <a:pt x="233" y="46"/>
                  </a:lnTo>
                  <a:cubicBezTo>
                    <a:pt x="233" y="21"/>
                    <a:pt x="212" y="0"/>
                    <a:pt x="187" y="0"/>
                  </a:cubicBezTo>
                  <a:lnTo>
                    <a:pt x="146" y="0"/>
                  </a:lnTo>
                  <a:cubicBezTo>
                    <a:pt x="121" y="0"/>
                    <a:pt x="101" y="21"/>
                    <a:pt x="101" y="46"/>
                  </a:cubicBezTo>
                  <a:lnTo>
                    <a:pt x="101" y="646"/>
                  </a:lnTo>
                  <a:cubicBezTo>
                    <a:pt x="85" y="640"/>
                    <a:pt x="68" y="640"/>
                    <a:pt x="52" y="645"/>
                  </a:cubicBezTo>
                  <a:cubicBezTo>
                    <a:pt x="33" y="651"/>
                    <a:pt x="18" y="665"/>
                    <a:pt x="8" y="683"/>
                  </a:cubicBezTo>
                  <a:cubicBezTo>
                    <a:pt x="-1" y="701"/>
                    <a:pt x="-2" y="721"/>
                    <a:pt x="4" y="740"/>
                  </a:cubicBezTo>
                  <a:cubicBezTo>
                    <a:pt x="10" y="759"/>
                    <a:pt x="24" y="775"/>
                    <a:pt x="42" y="784"/>
                  </a:cubicBezTo>
                  <a:lnTo>
                    <a:pt x="68" y="797"/>
                  </a:lnTo>
                  <a:cubicBezTo>
                    <a:pt x="136" y="831"/>
                    <a:pt x="206" y="859"/>
                    <a:pt x="279" y="881"/>
                  </a:cubicBezTo>
                  <a:lnTo>
                    <a:pt x="494" y="1069"/>
                  </a:lnTo>
                  <a:cubicBezTo>
                    <a:pt x="498" y="1073"/>
                    <a:pt x="503" y="1074"/>
                    <a:pt x="508" y="1074"/>
                  </a:cubicBezTo>
                  <a:cubicBezTo>
                    <a:pt x="514" y="1074"/>
                    <a:pt x="520" y="1072"/>
                    <a:pt x="524" y="1067"/>
                  </a:cubicBezTo>
                  <a:cubicBezTo>
                    <a:pt x="532" y="1058"/>
                    <a:pt x="531" y="1045"/>
                    <a:pt x="522" y="1037"/>
                  </a:cubicBezTo>
                  <a:lnTo>
                    <a:pt x="370" y="904"/>
                  </a:lnTo>
                  <a:cubicBezTo>
                    <a:pt x="397" y="910"/>
                    <a:pt x="425" y="915"/>
                    <a:pt x="452" y="919"/>
                  </a:cubicBezTo>
                  <a:lnTo>
                    <a:pt x="559" y="1012"/>
                  </a:lnTo>
                  <a:cubicBezTo>
                    <a:pt x="563" y="1016"/>
                    <a:pt x="568" y="1018"/>
                    <a:pt x="573" y="1018"/>
                  </a:cubicBezTo>
                  <a:cubicBezTo>
                    <a:pt x="579" y="1018"/>
                    <a:pt x="584" y="1015"/>
                    <a:pt x="589" y="1010"/>
                  </a:cubicBezTo>
                  <a:cubicBezTo>
                    <a:pt x="596" y="1001"/>
                    <a:pt x="596" y="988"/>
                    <a:pt x="587" y="980"/>
                  </a:cubicBezTo>
                  <a:lnTo>
                    <a:pt x="527" y="928"/>
                  </a:lnTo>
                  <a:cubicBezTo>
                    <a:pt x="563" y="931"/>
                    <a:pt x="599" y="933"/>
                    <a:pt x="636" y="933"/>
                  </a:cubicBezTo>
                  <a:cubicBezTo>
                    <a:pt x="673" y="933"/>
                    <a:pt x="711" y="931"/>
                    <a:pt x="748" y="927"/>
                  </a:cubicBezTo>
                  <a:lnTo>
                    <a:pt x="272" y="1344"/>
                  </a:lnTo>
                  <a:cubicBezTo>
                    <a:pt x="260" y="1356"/>
                    <a:pt x="252" y="1371"/>
                    <a:pt x="251" y="1388"/>
                  </a:cubicBezTo>
                  <a:cubicBezTo>
                    <a:pt x="250" y="1405"/>
                    <a:pt x="255" y="1422"/>
                    <a:pt x="266" y="1435"/>
                  </a:cubicBezTo>
                  <a:cubicBezTo>
                    <a:pt x="278" y="1447"/>
                    <a:pt x="293" y="1455"/>
                    <a:pt x="310" y="1456"/>
                  </a:cubicBezTo>
                  <a:cubicBezTo>
                    <a:pt x="312" y="1456"/>
                    <a:pt x="313" y="1456"/>
                    <a:pt x="315" y="1456"/>
                  </a:cubicBezTo>
                  <a:cubicBezTo>
                    <a:pt x="330" y="1456"/>
                    <a:pt x="345" y="1451"/>
                    <a:pt x="357" y="1441"/>
                  </a:cubicBezTo>
                  <a:lnTo>
                    <a:pt x="997" y="880"/>
                  </a:lnTo>
                  <a:cubicBezTo>
                    <a:pt x="1068" y="858"/>
                    <a:pt x="1137" y="831"/>
                    <a:pt x="1204" y="797"/>
                  </a:cubicBezTo>
                  <a:lnTo>
                    <a:pt x="1230" y="784"/>
                  </a:lnTo>
                  <a:cubicBezTo>
                    <a:pt x="1248" y="775"/>
                    <a:pt x="1261" y="759"/>
                    <a:pt x="1268" y="740"/>
                  </a:cubicBezTo>
                  <a:cubicBezTo>
                    <a:pt x="1274" y="721"/>
                    <a:pt x="1272" y="701"/>
                    <a:pt x="1263" y="6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8" name="Google Shape;888;p45"/>
            <p:cNvSpPr/>
            <p:nvPr/>
          </p:nvSpPr>
          <p:spPr>
            <a:xfrm>
              <a:off x="2361393" y="3059480"/>
              <a:ext cx="111612" cy="101200"/>
            </a:xfrm>
            <a:custGeom>
              <a:avLst/>
              <a:gdLst/>
              <a:ahLst/>
              <a:cxnLst/>
              <a:rect l="l" t="t" r="r" b="b"/>
              <a:pathLst>
                <a:path w="343" h="311" extrusionOk="0">
                  <a:moveTo>
                    <a:pt x="321" y="199"/>
                  </a:moveTo>
                  <a:lnTo>
                    <a:pt x="100" y="5"/>
                  </a:lnTo>
                  <a:cubicBezTo>
                    <a:pt x="91" y="-3"/>
                    <a:pt x="77" y="-2"/>
                    <a:pt x="70" y="7"/>
                  </a:cubicBezTo>
                  <a:cubicBezTo>
                    <a:pt x="62" y="16"/>
                    <a:pt x="63" y="30"/>
                    <a:pt x="72" y="37"/>
                  </a:cubicBezTo>
                  <a:lnTo>
                    <a:pt x="293" y="231"/>
                  </a:lnTo>
                  <a:cubicBezTo>
                    <a:pt x="297" y="235"/>
                    <a:pt x="300" y="240"/>
                    <a:pt x="300" y="246"/>
                  </a:cubicBezTo>
                  <a:cubicBezTo>
                    <a:pt x="301" y="252"/>
                    <a:pt x="299" y="257"/>
                    <a:pt x="295" y="261"/>
                  </a:cubicBezTo>
                  <a:cubicBezTo>
                    <a:pt x="287" y="270"/>
                    <a:pt x="274" y="271"/>
                    <a:pt x="265" y="264"/>
                  </a:cubicBezTo>
                  <a:lnTo>
                    <a:pt x="35" y="62"/>
                  </a:lnTo>
                  <a:cubicBezTo>
                    <a:pt x="26" y="54"/>
                    <a:pt x="13" y="55"/>
                    <a:pt x="5" y="64"/>
                  </a:cubicBezTo>
                  <a:cubicBezTo>
                    <a:pt x="-3" y="73"/>
                    <a:pt x="-2" y="86"/>
                    <a:pt x="7" y="94"/>
                  </a:cubicBezTo>
                  <a:lnTo>
                    <a:pt x="237" y="296"/>
                  </a:lnTo>
                  <a:cubicBezTo>
                    <a:pt x="249" y="306"/>
                    <a:pt x="264" y="311"/>
                    <a:pt x="279" y="311"/>
                  </a:cubicBezTo>
                  <a:cubicBezTo>
                    <a:pt x="297" y="311"/>
                    <a:pt x="315" y="304"/>
                    <a:pt x="327" y="290"/>
                  </a:cubicBezTo>
                  <a:cubicBezTo>
                    <a:pt x="338" y="277"/>
                    <a:pt x="344" y="260"/>
                    <a:pt x="343" y="243"/>
                  </a:cubicBezTo>
                  <a:cubicBezTo>
                    <a:pt x="342" y="226"/>
                    <a:pt x="334" y="211"/>
                    <a:pt x="321" y="1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89" name="Google Shape;889;p45"/>
          <p:cNvGrpSpPr/>
          <p:nvPr/>
        </p:nvGrpSpPr>
        <p:grpSpPr>
          <a:xfrm>
            <a:off x="2745691" y="2594819"/>
            <a:ext cx="473782" cy="473786"/>
            <a:chOff x="2745691" y="2686894"/>
            <a:chExt cx="473782" cy="473786"/>
          </a:xfrm>
        </p:grpSpPr>
        <p:sp>
          <p:nvSpPr>
            <p:cNvPr id="890" name="Google Shape;890;p45"/>
            <p:cNvSpPr/>
            <p:nvPr/>
          </p:nvSpPr>
          <p:spPr>
            <a:xfrm>
              <a:off x="2745691" y="2686894"/>
              <a:ext cx="473782" cy="473786"/>
            </a:xfrm>
            <a:custGeom>
              <a:avLst/>
              <a:gdLst/>
              <a:ahLst/>
              <a:cxnLst/>
              <a:rect l="l" t="t" r="r" b="b"/>
              <a:pathLst>
                <a:path w="1456" h="1456" extrusionOk="0">
                  <a:moveTo>
                    <a:pt x="990" y="978"/>
                  </a:moveTo>
                  <a:cubicBezTo>
                    <a:pt x="1004" y="1005"/>
                    <a:pt x="995" y="1038"/>
                    <a:pt x="969" y="1054"/>
                  </a:cubicBezTo>
                  <a:lnTo>
                    <a:pt x="782" y="1166"/>
                  </a:lnTo>
                  <a:cubicBezTo>
                    <a:pt x="756" y="1182"/>
                    <a:pt x="721" y="1174"/>
                    <a:pt x="704" y="1148"/>
                  </a:cubicBezTo>
                  <a:lnTo>
                    <a:pt x="660" y="1081"/>
                  </a:lnTo>
                  <a:lnTo>
                    <a:pt x="950" y="903"/>
                  </a:lnTo>
                  <a:lnTo>
                    <a:pt x="990" y="978"/>
                  </a:lnTo>
                  <a:moveTo>
                    <a:pt x="228" y="1404"/>
                  </a:moveTo>
                  <a:cubicBezTo>
                    <a:pt x="226" y="1411"/>
                    <a:pt x="220" y="1413"/>
                    <a:pt x="217" y="1413"/>
                  </a:cubicBezTo>
                  <a:cubicBezTo>
                    <a:pt x="215" y="1414"/>
                    <a:pt x="208" y="1415"/>
                    <a:pt x="203" y="1409"/>
                  </a:cubicBezTo>
                  <a:lnTo>
                    <a:pt x="47" y="1253"/>
                  </a:lnTo>
                  <a:cubicBezTo>
                    <a:pt x="41" y="1248"/>
                    <a:pt x="42" y="1242"/>
                    <a:pt x="43" y="1239"/>
                  </a:cubicBezTo>
                  <a:cubicBezTo>
                    <a:pt x="43" y="1237"/>
                    <a:pt x="45" y="1230"/>
                    <a:pt x="52" y="1228"/>
                  </a:cubicBezTo>
                  <a:lnTo>
                    <a:pt x="174" y="1182"/>
                  </a:lnTo>
                  <a:lnTo>
                    <a:pt x="274" y="1283"/>
                  </a:lnTo>
                  <a:lnTo>
                    <a:pt x="228" y="1404"/>
                  </a:lnTo>
                  <a:moveTo>
                    <a:pt x="1438" y="609"/>
                  </a:moveTo>
                  <a:lnTo>
                    <a:pt x="989" y="160"/>
                  </a:lnTo>
                  <a:cubicBezTo>
                    <a:pt x="981" y="152"/>
                    <a:pt x="968" y="152"/>
                    <a:pt x="959" y="160"/>
                  </a:cubicBezTo>
                  <a:cubicBezTo>
                    <a:pt x="951" y="168"/>
                    <a:pt x="951" y="182"/>
                    <a:pt x="959" y="190"/>
                  </a:cubicBezTo>
                  <a:lnTo>
                    <a:pt x="1408" y="639"/>
                  </a:lnTo>
                  <a:cubicBezTo>
                    <a:pt x="1411" y="642"/>
                    <a:pt x="1413" y="647"/>
                    <a:pt x="1413" y="652"/>
                  </a:cubicBezTo>
                  <a:cubicBezTo>
                    <a:pt x="1413" y="657"/>
                    <a:pt x="1411" y="661"/>
                    <a:pt x="1408" y="665"/>
                  </a:cubicBezTo>
                  <a:lnTo>
                    <a:pt x="1390" y="683"/>
                  </a:lnTo>
                  <a:cubicBezTo>
                    <a:pt x="1382" y="690"/>
                    <a:pt x="1371" y="690"/>
                    <a:pt x="1364" y="683"/>
                  </a:cubicBezTo>
                  <a:lnTo>
                    <a:pt x="773" y="92"/>
                  </a:lnTo>
                  <a:cubicBezTo>
                    <a:pt x="766" y="85"/>
                    <a:pt x="766" y="73"/>
                    <a:pt x="773" y="66"/>
                  </a:cubicBezTo>
                  <a:lnTo>
                    <a:pt x="791" y="48"/>
                  </a:lnTo>
                  <a:cubicBezTo>
                    <a:pt x="794" y="45"/>
                    <a:pt x="799" y="43"/>
                    <a:pt x="804" y="43"/>
                  </a:cubicBezTo>
                  <a:cubicBezTo>
                    <a:pt x="809" y="43"/>
                    <a:pt x="814" y="45"/>
                    <a:pt x="817" y="48"/>
                  </a:cubicBezTo>
                  <a:lnTo>
                    <a:pt x="895" y="126"/>
                  </a:lnTo>
                  <a:cubicBezTo>
                    <a:pt x="903" y="134"/>
                    <a:pt x="917" y="134"/>
                    <a:pt x="925" y="126"/>
                  </a:cubicBezTo>
                  <a:cubicBezTo>
                    <a:pt x="934" y="118"/>
                    <a:pt x="934" y="104"/>
                    <a:pt x="925" y="96"/>
                  </a:cubicBezTo>
                  <a:lnTo>
                    <a:pt x="847" y="18"/>
                  </a:lnTo>
                  <a:cubicBezTo>
                    <a:pt x="836" y="6"/>
                    <a:pt x="820" y="0"/>
                    <a:pt x="804" y="0"/>
                  </a:cubicBezTo>
                  <a:cubicBezTo>
                    <a:pt x="788" y="0"/>
                    <a:pt x="772" y="6"/>
                    <a:pt x="761" y="18"/>
                  </a:cubicBezTo>
                  <a:lnTo>
                    <a:pt x="743" y="36"/>
                  </a:lnTo>
                  <a:cubicBezTo>
                    <a:pt x="723" y="56"/>
                    <a:pt x="720" y="85"/>
                    <a:pt x="732" y="108"/>
                  </a:cubicBezTo>
                  <a:lnTo>
                    <a:pt x="695" y="159"/>
                  </a:lnTo>
                  <a:cubicBezTo>
                    <a:pt x="668" y="195"/>
                    <a:pt x="667" y="244"/>
                    <a:pt x="692" y="281"/>
                  </a:cubicBezTo>
                  <a:lnTo>
                    <a:pt x="303" y="914"/>
                  </a:lnTo>
                  <a:cubicBezTo>
                    <a:pt x="297" y="924"/>
                    <a:pt x="300" y="938"/>
                    <a:pt x="310" y="944"/>
                  </a:cubicBezTo>
                  <a:cubicBezTo>
                    <a:pt x="313" y="946"/>
                    <a:pt x="317" y="947"/>
                    <a:pt x="321" y="947"/>
                  </a:cubicBezTo>
                  <a:cubicBezTo>
                    <a:pt x="328" y="947"/>
                    <a:pt x="335" y="943"/>
                    <a:pt x="339" y="937"/>
                  </a:cubicBezTo>
                  <a:lnTo>
                    <a:pt x="721" y="314"/>
                  </a:lnTo>
                  <a:lnTo>
                    <a:pt x="799" y="392"/>
                  </a:lnTo>
                  <a:cubicBezTo>
                    <a:pt x="803" y="396"/>
                    <a:pt x="809" y="398"/>
                    <a:pt x="814" y="398"/>
                  </a:cubicBezTo>
                  <a:cubicBezTo>
                    <a:pt x="820" y="398"/>
                    <a:pt x="825" y="396"/>
                    <a:pt x="829" y="392"/>
                  </a:cubicBezTo>
                  <a:cubicBezTo>
                    <a:pt x="838" y="384"/>
                    <a:pt x="838" y="370"/>
                    <a:pt x="829" y="362"/>
                  </a:cubicBezTo>
                  <a:lnTo>
                    <a:pt x="735" y="267"/>
                  </a:lnTo>
                  <a:cubicBezTo>
                    <a:pt x="713" y="245"/>
                    <a:pt x="710" y="209"/>
                    <a:pt x="729" y="184"/>
                  </a:cubicBezTo>
                  <a:lnTo>
                    <a:pt x="761" y="141"/>
                  </a:lnTo>
                  <a:lnTo>
                    <a:pt x="1315" y="695"/>
                  </a:lnTo>
                  <a:lnTo>
                    <a:pt x="1272" y="727"/>
                  </a:lnTo>
                  <a:cubicBezTo>
                    <a:pt x="1246" y="746"/>
                    <a:pt x="1211" y="743"/>
                    <a:pt x="1189" y="721"/>
                  </a:cubicBezTo>
                  <a:lnTo>
                    <a:pt x="1094" y="627"/>
                  </a:lnTo>
                  <a:cubicBezTo>
                    <a:pt x="1086" y="618"/>
                    <a:pt x="1072" y="618"/>
                    <a:pt x="1064" y="627"/>
                  </a:cubicBezTo>
                  <a:cubicBezTo>
                    <a:pt x="1056" y="635"/>
                    <a:pt x="1056" y="648"/>
                    <a:pt x="1064" y="657"/>
                  </a:cubicBezTo>
                  <a:lnTo>
                    <a:pt x="1142" y="735"/>
                  </a:lnTo>
                  <a:lnTo>
                    <a:pt x="302" y="1250"/>
                  </a:lnTo>
                  <a:lnTo>
                    <a:pt x="206" y="1154"/>
                  </a:lnTo>
                  <a:lnTo>
                    <a:pt x="291" y="1015"/>
                  </a:lnTo>
                  <a:cubicBezTo>
                    <a:pt x="297" y="1005"/>
                    <a:pt x="294" y="992"/>
                    <a:pt x="284" y="986"/>
                  </a:cubicBezTo>
                  <a:cubicBezTo>
                    <a:pt x="274" y="980"/>
                    <a:pt x="261" y="983"/>
                    <a:pt x="255" y="993"/>
                  </a:cubicBezTo>
                  <a:lnTo>
                    <a:pt x="164" y="1140"/>
                  </a:lnTo>
                  <a:lnTo>
                    <a:pt x="37" y="1188"/>
                  </a:lnTo>
                  <a:cubicBezTo>
                    <a:pt x="19" y="1195"/>
                    <a:pt x="5" y="1211"/>
                    <a:pt x="1" y="1230"/>
                  </a:cubicBezTo>
                  <a:cubicBezTo>
                    <a:pt x="-3" y="1249"/>
                    <a:pt x="3" y="1269"/>
                    <a:pt x="17" y="1283"/>
                  </a:cubicBezTo>
                  <a:lnTo>
                    <a:pt x="173" y="1439"/>
                  </a:lnTo>
                  <a:cubicBezTo>
                    <a:pt x="184" y="1450"/>
                    <a:pt x="198" y="1456"/>
                    <a:pt x="214" y="1456"/>
                  </a:cubicBezTo>
                  <a:cubicBezTo>
                    <a:pt x="218" y="1456"/>
                    <a:pt x="222" y="1456"/>
                    <a:pt x="226" y="1455"/>
                  </a:cubicBezTo>
                  <a:cubicBezTo>
                    <a:pt x="245" y="1451"/>
                    <a:pt x="261" y="1437"/>
                    <a:pt x="268" y="1419"/>
                  </a:cubicBezTo>
                  <a:lnTo>
                    <a:pt x="316" y="1292"/>
                  </a:lnTo>
                  <a:lnTo>
                    <a:pt x="538" y="1155"/>
                  </a:lnTo>
                  <a:lnTo>
                    <a:pt x="586" y="1227"/>
                  </a:lnTo>
                  <a:cubicBezTo>
                    <a:pt x="593" y="1238"/>
                    <a:pt x="602" y="1249"/>
                    <a:pt x="611" y="1258"/>
                  </a:cubicBezTo>
                  <a:cubicBezTo>
                    <a:pt x="650" y="1297"/>
                    <a:pt x="701" y="1317"/>
                    <a:pt x="752" y="1317"/>
                  </a:cubicBezTo>
                  <a:cubicBezTo>
                    <a:pt x="788" y="1317"/>
                    <a:pt x="823" y="1307"/>
                    <a:pt x="855" y="1288"/>
                  </a:cubicBezTo>
                  <a:lnTo>
                    <a:pt x="930" y="1243"/>
                  </a:lnTo>
                  <a:cubicBezTo>
                    <a:pt x="940" y="1237"/>
                    <a:pt x="944" y="1224"/>
                    <a:pt x="938" y="1214"/>
                  </a:cubicBezTo>
                  <a:cubicBezTo>
                    <a:pt x="932" y="1204"/>
                    <a:pt x="919" y="1201"/>
                    <a:pt x="908" y="1207"/>
                  </a:cubicBezTo>
                  <a:lnTo>
                    <a:pt x="833" y="1252"/>
                  </a:lnTo>
                  <a:cubicBezTo>
                    <a:pt x="771" y="1289"/>
                    <a:pt x="692" y="1279"/>
                    <a:pt x="641" y="1228"/>
                  </a:cubicBezTo>
                  <a:cubicBezTo>
                    <a:pt x="634" y="1221"/>
                    <a:pt x="627" y="1212"/>
                    <a:pt x="621" y="1203"/>
                  </a:cubicBezTo>
                  <a:lnTo>
                    <a:pt x="574" y="1133"/>
                  </a:lnTo>
                  <a:lnTo>
                    <a:pt x="623" y="1103"/>
                  </a:lnTo>
                  <a:lnTo>
                    <a:pt x="669" y="1172"/>
                  </a:lnTo>
                  <a:cubicBezTo>
                    <a:pt x="688" y="1201"/>
                    <a:pt x="720" y="1217"/>
                    <a:pt x="752" y="1217"/>
                  </a:cubicBezTo>
                  <a:cubicBezTo>
                    <a:pt x="770" y="1217"/>
                    <a:pt x="788" y="1212"/>
                    <a:pt x="804" y="1202"/>
                  </a:cubicBezTo>
                  <a:lnTo>
                    <a:pt x="990" y="1091"/>
                  </a:lnTo>
                  <a:cubicBezTo>
                    <a:pt x="1036" y="1063"/>
                    <a:pt x="1053" y="1005"/>
                    <a:pt x="1027" y="957"/>
                  </a:cubicBezTo>
                  <a:lnTo>
                    <a:pt x="986" y="880"/>
                  </a:lnTo>
                  <a:lnTo>
                    <a:pt x="1035" y="850"/>
                  </a:lnTo>
                  <a:lnTo>
                    <a:pt x="1078" y="930"/>
                  </a:lnTo>
                  <a:cubicBezTo>
                    <a:pt x="1118" y="1005"/>
                    <a:pt x="1092" y="1097"/>
                    <a:pt x="1020" y="1140"/>
                  </a:cubicBezTo>
                  <a:lnTo>
                    <a:pt x="986" y="1160"/>
                  </a:lnTo>
                  <a:cubicBezTo>
                    <a:pt x="976" y="1166"/>
                    <a:pt x="973" y="1179"/>
                    <a:pt x="979" y="1189"/>
                  </a:cubicBezTo>
                  <a:cubicBezTo>
                    <a:pt x="983" y="1196"/>
                    <a:pt x="990" y="1200"/>
                    <a:pt x="997" y="1200"/>
                  </a:cubicBezTo>
                  <a:cubicBezTo>
                    <a:pt x="1001" y="1200"/>
                    <a:pt x="1005" y="1199"/>
                    <a:pt x="1008" y="1197"/>
                  </a:cubicBezTo>
                  <a:lnTo>
                    <a:pt x="1042" y="1177"/>
                  </a:lnTo>
                  <a:cubicBezTo>
                    <a:pt x="1134" y="1122"/>
                    <a:pt x="1166" y="1004"/>
                    <a:pt x="1115" y="910"/>
                  </a:cubicBezTo>
                  <a:lnTo>
                    <a:pt x="1071" y="828"/>
                  </a:lnTo>
                  <a:lnTo>
                    <a:pt x="1175" y="765"/>
                  </a:lnTo>
                  <a:cubicBezTo>
                    <a:pt x="1192" y="776"/>
                    <a:pt x="1213" y="782"/>
                    <a:pt x="1234" y="782"/>
                  </a:cubicBezTo>
                  <a:cubicBezTo>
                    <a:pt x="1256" y="782"/>
                    <a:pt x="1278" y="775"/>
                    <a:pt x="1297" y="761"/>
                  </a:cubicBezTo>
                  <a:lnTo>
                    <a:pt x="1348" y="724"/>
                  </a:lnTo>
                  <a:cubicBezTo>
                    <a:pt x="1357" y="729"/>
                    <a:pt x="1367" y="731"/>
                    <a:pt x="1377" y="731"/>
                  </a:cubicBezTo>
                  <a:cubicBezTo>
                    <a:pt x="1392" y="731"/>
                    <a:pt x="1408" y="725"/>
                    <a:pt x="1420" y="713"/>
                  </a:cubicBezTo>
                  <a:lnTo>
                    <a:pt x="1438" y="695"/>
                  </a:lnTo>
                  <a:cubicBezTo>
                    <a:pt x="1449" y="684"/>
                    <a:pt x="1456" y="668"/>
                    <a:pt x="1456" y="652"/>
                  </a:cubicBezTo>
                  <a:cubicBezTo>
                    <a:pt x="1456" y="636"/>
                    <a:pt x="1449" y="620"/>
                    <a:pt x="1438" y="6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1" name="Google Shape;891;p45"/>
            <p:cNvSpPr/>
            <p:nvPr/>
          </p:nvSpPr>
          <p:spPr>
            <a:xfrm>
              <a:off x="3029767" y="2828444"/>
              <a:ext cx="47508" cy="47834"/>
            </a:xfrm>
            <a:custGeom>
              <a:avLst/>
              <a:gdLst/>
              <a:ahLst/>
              <a:cxnLst/>
              <a:rect l="l" t="t" r="r" b="b"/>
              <a:pathLst>
                <a:path w="146" h="147" extrusionOk="0">
                  <a:moveTo>
                    <a:pt x="125" y="147"/>
                  </a:moveTo>
                  <a:cubicBezTo>
                    <a:pt x="130" y="147"/>
                    <a:pt x="136" y="145"/>
                    <a:pt x="140" y="140"/>
                  </a:cubicBezTo>
                  <a:cubicBezTo>
                    <a:pt x="148" y="132"/>
                    <a:pt x="148" y="119"/>
                    <a:pt x="140" y="110"/>
                  </a:cubicBezTo>
                  <a:lnTo>
                    <a:pt x="36" y="6"/>
                  </a:lnTo>
                  <a:cubicBezTo>
                    <a:pt x="28" y="-2"/>
                    <a:pt x="14" y="-2"/>
                    <a:pt x="6" y="6"/>
                  </a:cubicBezTo>
                  <a:cubicBezTo>
                    <a:pt x="-2" y="15"/>
                    <a:pt x="-2" y="28"/>
                    <a:pt x="6" y="37"/>
                  </a:cubicBezTo>
                  <a:lnTo>
                    <a:pt x="110" y="140"/>
                  </a:lnTo>
                  <a:cubicBezTo>
                    <a:pt x="114" y="145"/>
                    <a:pt x="119" y="147"/>
                    <a:pt x="125" y="147"/>
                  </a:cubicBezTo>
                  <a:close/>
                </a:path>
              </a:pathLst>
            </a:custGeom>
            <a:solidFill>
              <a:schemeClr val="dk1"/>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45"/>
            <p:cNvSpPr/>
            <p:nvPr/>
          </p:nvSpPr>
          <p:spPr>
            <a:xfrm>
              <a:off x="3144959" y="2715530"/>
              <a:ext cx="45881" cy="45556"/>
            </a:xfrm>
            <a:custGeom>
              <a:avLst/>
              <a:gdLst/>
              <a:ahLst/>
              <a:cxnLst/>
              <a:rect l="l" t="t" r="r" b="b"/>
              <a:pathLst>
                <a:path w="141" h="140" extrusionOk="0">
                  <a:moveTo>
                    <a:pt x="22" y="140"/>
                  </a:moveTo>
                  <a:cubicBezTo>
                    <a:pt x="27" y="140"/>
                    <a:pt x="33" y="138"/>
                    <a:pt x="37" y="134"/>
                  </a:cubicBezTo>
                  <a:lnTo>
                    <a:pt x="135" y="36"/>
                  </a:lnTo>
                  <a:cubicBezTo>
                    <a:pt x="143" y="28"/>
                    <a:pt x="143" y="14"/>
                    <a:pt x="135" y="6"/>
                  </a:cubicBezTo>
                  <a:cubicBezTo>
                    <a:pt x="126" y="-2"/>
                    <a:pt x="113" y="-2"/>
                    <a:pt x="105" y="6"/>
                  </a:cubicBezTo>
                  <a:lnTo>
                    <a:pt x="7" y="104"/>
                  </a:lnTo>
                  <a:cubicBezTo>
                    <a:pt x="-2" y="112"/>
                    <a:pt x="-2" y="126"/>
                    <a:pt x="7" y="134"/>
                  </a:cubicBezTo>
                  <a:cubicBezTo>
                    <a:pt x="11" y="138"/>
                    <a:pt x="16" y="140"/>
                    <a:pt x="22" y="140"/>
                  </a:cubicBez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45"/>
            <p:cNvSpPr/>
            <p:nvPr/>
          </p:nvSpPr>
          <p:spPr>
            <a:xfrm>
              <a:off x="3107537" y="2698283"/>
              <a:ext cx="19524" cy="42953"/>
            </a:xfrm>
            <a:custGeom>
              <a:avLst/>
              <a:gdLst/>
              <a:ahLst/>
              <a:cxnLst/>
              <a:rect l="l" t="t" r="r" b="b"/>
              <a:pathLst>
                <a:path w="60" h="132" extrusionOk="0">
                  <a:moveTo>
                    <a:pt x="17" y="132"/>
                  </a:moveTo>
                  <a:cubicBezTo>
                    <a:pt x="19" y="132"/>
                    <a:pt x="20" y="132"/>
                    <a:pt x="21" y="132"/>
                  </a:cubicBezTo>
                  <a:cubicBezTo>
                    <a:pt x="31" y="132"/>
                    <a:pt x="40" y="125"/>
                    <a:pt x="42" y="115"/>
                  </a:cubicBezTo>
                  <a:lnTo>
                    <a:pt x="60" y="25"/>
                  </a:lnTo>
                  <a:cubicBezTo>
                    <a:pt x="62" y="14"/>
                    <a:pt x="55" y="3"/>
                    <a:pt x="43" y="0"/>
                  </a:cubicBezTo>
                  <a:cubicBezTo>
                    <a:pt x="32" y="-2"/>
                    <a:pt x="20" y="6"/>
                    <a:pt x="18" y="17"/>
                  </a:cubicBezTo>
                  <a:lnTo>
                    <a:pt x="0" y="107"/>
                  </a:lnTo>
                  <a:cubicBezTo>
                    <a:pt x="-2" y="118"/>
                    <a:pt x="6" y="129"/>
                    <a:pt x="17" y="132"/>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45"/>
            <p:cNvSpPr/>
            <p:nvPr/>
          </p:nvSpPr>
          <p:spPr>
            <a:xfrm>
              <a:off x="3165133" y="2779309"/>
              <a:ext cx="42953" cy="19524"/>
            </a:xfrm>
            <a:custGeom>
              <a:avLst/>
              <a:gdLst/>
              <a:ahLst/>
              <a:cxnLst/>
              <a:rect l="l" t="t" r="r" b="b"/>
              <a:pathLst>
                <a:path w="132" h="60" extrusionOk="0">
                  <a:moveTo>
                    <a:pt x="0" y="43"/>
                  </a:moveTo>
                  <a:cubicBezTo>
                    <a:pt x="2" y="53"/>
                    <a:pt x="11" y="60"/>
                    <a:pt x="21" y="60"/>
                  </a:cubicBezTo>
                  <a:cubicBezTo>
                    <a:pt x="23" y="60"/>
                    <a:pt x="24" y="60"/>
                    <a:pt x="25" y="59"/>
                  </a:cubicBezTo>
                  <a:lnTo>
                    <a:pt x="115" y="42"/>
                  </a:lnTo>
                  <a:cubicBezTo>
                    <a:pt x="126" y="40"/>
                    <a:pt x="134" y="28"/>
                    <a:pt x="132" y="17"/>
                  </a:cubicBezTo>
                  <a:cubicBezTo>
                    <a:pt x="129" y="5"/>
                    <a:pt x="118" y="-2"/>
                    <a:pt x="107" y="0"/>
                  </a:cubicBezTo>
                  <a:lnTo>
                    <a:pt x="17" y="18"/>
                  </a:lnTo>
                  <a:cubicBezTo>
                    <a:pt x="6" y="20"/>
                    <a:pt x="-2" y="31"/>
                    <a:pt x="0"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95" name="Google Shape;895;p45"/>
          <p:cNvGrpSpPr/>
          <p:nvPr/>
        </p:nvGrpSpPr>
        <p:grpSpPr>
          <a:xfrm>
            <a:off x="3381851" y="2594819"/>
            <a:ext cx="472806" cy="473786"/>
            <a:chOff x="3381851" y="2686894"/>
            <a:chExt cx="472806" cy="473786"/>
          </a:xfrm>
        </p:grpSpPr>
        <p:sp>
          <p:nvSpPr>
            <p:cNvPr id="896" name="Google Shape;896;p45"/>
            <p:cNvSpPr/>
            <p:nvPr/>
          </p:nvSpPr>
          <p:spPr>
            <a:xfrm>
              <a:off x="3381851" y="2686894"/>
              <a:ext cx="472806" cy="473786"/>
            </a:xfrm>
            <a:custGeom>
              <a:avLst/>
              <a:gdLst/>
              <a:ahLst/>
              <a:cxnLst/>
              <a:rect l="l" t="t" r="r" b="b"/>
              <a:pathLst>
                <a:path w="1453" h="1456" extrusionOk="0">
                  <a:moveTo>
                    <a:pt x="630" y="341"/>
                  </a:moveTo>
                  <a:cubicBezTo>
                    <a:pt x="630" y="288"/>
                    <a:pt x="673" y="245"/>
                    <a:pt x="726" y="245"/>
                  </a:cubicBezTo>
                  <a:cubicBezTo>
                    <a:pt x="779" y="245"/>
                    <a:pt x="822" y="288"/>
                    <a:pt x="822" y="341"/>
                  </a:cubicBezTo>
                  <a:lnTo>
                    <a:pt x="822" y="359"/>
                  </a:lnTo>
                  <a:lnTo>
                    <a:pt x="630" y="359"/>
                  </a:lnTo>
                  <a:lnTo>
                    <a:pt x="630" y="341"/>
                  </a:lnTo>
                  <a:moveTo>
                    <a:pt x="446" y="67"/>
                  </a:moveTo>
                  <a:cubicBezTo>
                    <a:pt x="446" y="54"/>
                    <a:pt x="457" y="43"/>
                    <a:pt x="470" y="43"/>
                  </a:cubicBezTo>
                  <a:cubicBezTo>
                    <a:pt x="484" y="43"/>
                    <a:pt x="495" y="54"/>
                    <a:pt x="495" y="67"/>
                  </a:cubicBezTo>
                  <a:cubicBezTo>
                    <a:pt x="495" y="81"/>
                    <a:pt x="484" y="92"/>
                    <a:pt x="470" y="92"/>
                  </a:cubicBezTo>
                  <a:cubicBezTo>
                    <a:pt x="457" y="92"/>
                    <a:pt x="446" y="81"/>
                    <a:pt x="446" y="67"/>
                  </a:cubicBezTo>
                  <a:moveTo>
                    <a:pt x="982" y="43"/>
                  </a:moveTo>
                  <a:cubicBezTo>
                    <a:pt x="995" y="43"/>
                    <a:pt x="1006" y="54"/>
                    <a:pt x="1006" y="67"/>
                  </a:cubicBezTo>
                  <a:cubicBezTo>
                    <a:pt x="1006" y="81"/>
                    <a:pt x="995" y="92"/>
                    <a:pt x="982" y="92"/>
                  </a:cubicBezTo>
                  <a:cubicBezTo>
                    <a:pt x="969" y="92"/>
                    <a:pt x="958" y="81"/>
                    <a:pt x="958" y="67"/>
                  </a:cubicBezTo>
                  <a:cubicBezTo>
                    <a:pt x="958" y="54"/>
                    <a:pt x="969" y="43"/>
                    <a:pt x="982" y="43"/>
                  </a:cubicBezTo>
                  <a:moveTo>
                    <a:pt x="1335" y="359"/>
                  </a:moveTo>
                  <a:lnTo>
                    <a:pt x="1254" y="359"/>
                  </a:lnTo>
                  <a:cubicBezTo>
                    <a:pt x="1242" y="359"/>
                    <a:pt x="1232" y="369"/>
                    <a:pt x="1232" y="381"/>
                  </a:cubicBezTo>
                  <a:cubicBezTo>
                    <a:pt x="1232" y="392"/>
                    <a:pt x="1242" y="402"/>
                    <a:pt x="1254" y="402"/>
                  </a:cubicBezTo>
                  <a:lnTo>
                    <a:pt x="1335" y="402"/>
                  </a:lnTo>
                  <a:cubicBezTo>
                    <a:pt x="1377" y="402"/>
                    <a:pt x="1410" y="436"/>
                    <a:pt x="1410" y="477"/>
                  </a:cubicBezTo>
                  <a:lnTo>
                    <a:pt x="1410" y="1339"/>
                  </a:lnTo>
                  <a:cubicBezTo>
                    <a:pt x="1410" y="1380"/>
                    <a:pt x="1377" y="1414"/>
                    <a:pt x="1335" y="1414"/>
                  </a:cubicBezTo>
                  <a:lnTo>
                    <a:pt x="118" y="1414"/>
                  </a:lnTo>
                  <a:cubicBezTo>
                    <a:pt x="77" y="1414"/>
                    <a:pt x="43" y="1380"/>
                    <a:pt x="43" y="1339"/>
                  </a:cubicBezTo>
                  <a:lnTo>
                    <a:pt x="43" y="477"/>
                  </a:lnTo>
                  <a:cubicBezTo>
                    <a:pt x="43" y="436"/>
                    <a:pt x="77" y="402"/>
                    <a:pt x="118" y="402"/>
                  </a:cubicBezTo>
                  <a:lnTo>
                    <a:pt x="1163" y="402"/>
                  </a:lnTo>
                  <a:cubicBezTo>
                    <a:pt x="1175" y="402"/>
                    <a:pt x="1184" y="392"/>
                    <a:pt x="1184" y="381"/>
                  </a:cubicBezTo>
                  <a:cubicBezTo>
                    <a:pt x="1184" y="369"/>
                    <a:pt x="1175" y="359"/>
                    <a:pt x="1163" y="359"/>
                  </a:cubicBezTo>
                  <a:lnTo>
                    <a:pt x="865" y="359"/>
                  </a:lnTo>
                  <a:lnTo>
                    <a:pt x="865" y="341"/>
                  </a:lnTo>
                  <a:cubicBezTo>
                    <a:pt x="865" y="319"/>
                    <a:pt x="860" y="298"/>
                    <a:pt x="851" y="280"/>
                  </a:cubicBezTo>
                  <a:lnTo>
                    <a:pt x="961" y="131"/>
                  </a:lnTo>
                  <a:cubicBezTo>
                    <a:pt x="968" y="133"/>
                    <a:pt x="975" y="134"/>
                    <a:pt x="982" y="134"/>
                  </a:cubicBezTo>
                  <a:cubicBezTo>
                    <a:pt x="1019" y="134"/>
                    <a:pt x="1049" y="104"/>
                    <a:pt x="1049" y="67"/>
                  </a:cubicBezTo>
                  <a:cubicBezTo>
                    <a:pt x="1049" y="30"/>
                    <a:pt x="1019" y="0"/>
                    <a:pt x="982" y="0"/>
                  </a:cubicBezTo>
                  <a:cubicBezTo>
                    <a:pt x="945" y="0"/>
                    <a:pt x="915" y="30"/>
                    <a:pt x="915" y="67"/>
                  </a:cubicBezTo>
                  <a:cubicBezTo>
                    <a:pt x="915" y="81"/>
                    <a:pt x="919" y="95"/>
                    <a:pt x="927" y="105"/>
                  </a:cubicBezTo>
                  <a:lnTo>
                    <a:pt x="824" y="243"/>
                  </a:lnTo>
                  <a:cubicBezTo>
                    <a:pt x="799" y="218"/>
                    <a:pt x="765" y="202"/>
                    <a:pt x="726" y="202"/>
                  </a:cubicBezTo>
                  <a:cubicBezTo>
                    <a:pt x="688" y="202"/>
                    <a:pt x="653" y="218"/>
                    <a:pt x="628" y="243"/>
                  </a:cubicBezTo>
                  <a:lnTo>
                    <a:pt x="525" y="105"/>
                  </a:lnTo>
                  <a:cubicBezTo>
                    <a:pt x="533" y="95"/>
                    <a:pt x="537" y="81"/>
                    <a:pt x="537" y="67"/>
                  </a:cubicBezTo>
                  <a:cubicBezTo>
                    <a:pt x="537" y="30"/>
                    <a:pt x="507" y="0"/>
                    <a:pt x="470" y="0"/>
                  </a:cubicBezTo>
                  <a:cubicBezTo>
                    <a:pt x="433" y="0"/>
                    <a:pt x="403" y="30"/>
                    <a:pt x="403" y="67"/>
                  </a:cubicBezTo>
                  <a:cubicBezTo>
                    <a:pt x="403" y="104"/>
                    <a:pt x="433" y="134"/>
                    <a:pt x="470" y="134"/>
                  </a:cubicBezTo>
                  <a:cubicBezTo>
                    <a:pt x="477" y="134"/>
                    <a:pt x="484" y="133"/>
                    <a:pt x="491" y="131"/>
                  </a:cubicBezTo>
                  <a:lnTo>
                    <a:pt x="602" y="280"/>
                  </a:lnTo>
                  <a:cubicBezTo>
                    <a:pt x="593" y="298"/>
                    <a:pt x="587" y="319"/>
                    <a:pt x="587" y="341"/>
                  </a:cubicBezTo>
                  <a:lnTo>
                    <a:pt x="587" y="359"/>
                  </a:lnTo>
                  <a:lnTo>
                    <a:pt x="118" y="359"/>
                  </a:lnTo>
                  <a:cubicBezTo>
                    <a:pt x="53" y="359"/>
                    <a:pt x="0" y="412"/>
                    <a:pt x="0" y="477"/>
                  </a:cubicBezTo>
                  <a:lnTo>
                    <a:pt x="0" y="1339"/>
                  </a:lnTo>
                  <a:cubicBezTo>
                    <a:pt x="0" y="1404"/>
                    <a:pt x="53" y="1456"/>
                    <a:pt x="118" y="1456"/>
                  </a:cubicBezTo>
                  <a:lnTo>
                    <a:pt x="1335" y="1456"/>
                  </a:lnTo>
                  <a:cubicBezTo>
                    <a:pt x="1400" y="1456"/>
                    <a:pt x="1453" y="1404"/>
                    <a:pt x="1453" y="1339"/>
                  </a:cubicBezTo>
                  <a:lnTo>
                    <a:pt x="1453" y="477"/>
                  </a:lnTo>
                  <a:cubicBezTo>
                    <a:pt x="1453" y="412"/>
                    <a:pt x="1400" y="359"/>
                    <a:pt x="1335"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7" name="Google Shape;897;p45"/>
            <p:cNvSpPr/>
            <p:nvPr/>
          </p:nvSpPr>
          <p:spPr>
            <a:xfrm>
              <a:off x="3413414" y="2835278"/>
              <a:ext cx="305876" cy="294164"/>
            </a:xfrm>
            <a:custGeom>
              <a:avLst/>
              <a:gdLst/>
              <a:ahLst/>
              <a:cxnLst/>
              <a:rect l="l" t="t" r="r" b="b"/>
              <a:pathLst>
                <a:path w="940" h="904" extrusionOk="0">
                  <a:moveTo>
                    <a:pt x="215" y="43"/>
                  </a:moveTo>
                  <a:lnTo>
                    <a:pt x="350" y="43"/>
                  </a:lnTo>
                  <a:lnTo>
                    <a:pt x="350" y="194"/>
                  </a:lnTo>
                  <a:cubicBezTo>
                    <a:pt x="350" y="206"/>
                    <a:pt x="359" y="216"/>
                    <a:pt x="371" y="216"/>
                  </a:cubicBezTo>
                  <a:cubicBezTo>
                    <a:pt x="383" y="216"/>
                    <a:pt x="392" y="206"/>
                    <a:pt x="392" y="194"/>
                  </a:cubicBezTo>
                  <a:lnTo>
                    <a:pt x="392" y="43"/>
                  </a:lnTo>
                  <a:lnTo>
                    <a:pt x="548" y="43"/>
                  </a:lnTo>
                  <a:lnTo>
                    <a:pt x="548" y="194"/>
                  </a:lnTo>
                  <a:cubicBezTo>
                    <a:pt x="548" y="206"/>
                    <a:pt x="557" y="216"/>
                    <a:pt x="569" y="216"/>
                  </a:cubicBezTo>
                  <a:cubicBezTo>
                    <a:pt x="581" y="216"/>
                    <a:pt x="590" y="206"/>
                    <a:pt x="590" y="194"/>
                  </a:cubicBezTo>
                  <a:lnTo>
                    <a:pt x="590" y="43"/>
                  </a:lnTo>
                  <a:lnTo>
                    <a:pt x="725" y="43"/>
                  </a:lnTo>
                  <a:lnTo>
                    <a:pt x="725" y="861"/>
                  </a:lnTo>
                  <a:lnTo>
                    <a:pt x="590" y="861"/>
                  </a:lnTo>
                  <a:lnTo>
                    <a:pt x="590" y="709"/>
                  </a:lnTo>
                  <a:cubicBezTo>
                    <a:pt x="590" y="697"/>
                    <a:pt x="581" y="688"/>
                    <a:pt x="569" y="688"/>
                  </a:cubicBezTo>
                  <a:cubicBezTo>
                    <a:pt x="557" y="688"/>
                    <a:pt x="548" y="697"/>
                    <a:pt x="548" y="709"/>
                  </a:cubicBezTo>
                  <a:lnTo>
                    <a:pt x="548" y="861"/>
                  </a:lnTo>
                  <a:lnTo>
                    <a:pt x="392" y="861"/>
                  </a:lnTo>
                  <a:lnTo>
                    <a:pt x="392" y="709"/>
                  </a:lnTo>
                  <a:cubicBezTo>
                    <a:pt x="392" y="697"/>
                    <a:pt x="383" y="688"/>
                    <a:pt x="371" y="688"/>
                  </a:cubicBezTo>
                  <a:cubicBezTo>
                    <a:pt x="359" y="688"/>
                    <a:pt x="350" y="697"/>
                    <a:pt x="350" y="709"/>
                  </a:cubicBezTo>
                  <a:lnTo>
                    <a:pt x="350" y="861"/>
                  </a:lnTo>
                  <a:lnTo>
                    <a:pt x="215" y="861"/>
                  </a:lnTo>
                  <a:lnTo>
                    <a:pt x="215" y="43"/>
                  </a:lnTo>
                  <a:moveTo>
                    <a:pt x="897" y="861"/>
                  </a:moveTo>
                  <a:lnTo>
                    <a:pt x="768" y="861"/>
                  </a:lnTo>
                  <a:lnTo>
                    <a:pt x="768" y="43"/>
                  </a:lnTo>
                  <a:lnTo>
                    <a:pt x="897" y="43"/>
                  </a:lnTo>
                  <a:lnTo>
                    <a:pt x="897" y="861"/>
                  </a:lnTo>
                  <a:moveTo>
                    <a:pt x="21" y="732"/>
                  </a:moveTo>
                  <a:cubicBezTo>
                    <a:pt x="9" y="732"/>
                    <a:pt x="0" y="741"/>
                    <a:pt x="0" y="753"/>
                  </a:cubicBezTo>
                  <a:lnTo>
                    <a:pt x="0" y="866"/>
                  </a:lnTo>
                  <a:cubicBezTo>
                    <a:pt x="0" y="887"/>
                    <a:pt x="17" y="904"/>
                    <a:pt x="37" y="904"/>
                  </a:cubicBezTo>
                  <a:lnTo>
                    <a:pt x="902" y="904"/>
                  </a:lnTo>
                  <a:cubicBezTo>
                    <a:pt x="923" y="904"/>
                    <a:pt x="940" y="887"/>
                    <a:pt x="940" y="866"/>
                  </a:cubicBezTo>
                  <a:lnTo>
                    <a:pt x="940" y="38"/>
                  </a:lnTo>
                  <a:cubicBezTo>
                    <a:pt x="940" y="17"/>
                    <a:pt x="923" y="0"/>
                    <a:pt x="902" y="0"/>
                  </a:cubicBezTo>
                  <a:lnTo>
                    <a:pt x="37" y="0"/>
                  </a:lnTo>
                  <a:cubicBezTo>
                    <a:pt x="17" y="0"/>
                    <a:pt x="0" y="17"/>
                    <a:pt x="0" y="38"/>
                  </a:cubicBezTo>
                  <a:lnTo>
                    <a:pt x="0" y="662"/>
                  </a:lnTo>
                  <a:cubicBezTo>
                    <a:pt x="0" y="674"/>
                    <a:pt x="9" y="683"/>
                    <a:pt x="21" y="683"/>
                  </a:cubicBezTo>
                  <a:cubicBezTo>
                    <a:pt x="33" y="683"/>
                    <a:pt x="43" y="674"/>
                    <a:pt x="43" y="662"/>
                  </a:cubicBezTo>
                  <a:lnTo>
                    <a:pt x="43" y="43"/>
                  </a:lnTo>
                  <a:lnTo>
                    <a:pt x="172" y="43"/>
                  </a:lnTo>
                  <a:lnTo>
                    <a:pt x="172" y="861"/>
                  </a:lnTo>
                  <a:lnTo>
                    <a:pt x="43" y="861"/>
                  </a:lnTo>
                  <a:lnTo>
                    <a:pt x="43" y="753"/>
                  </a:lnTo>
                  <a:cubicBezTo>
                    <a:pt x="43" y="741"/>
                    <a:pt x="33" y="732"/>
                    <a:pt x="21" y="7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8" name="Google Shape;898;p45"/>
            <p:cNvSpPr/>
            <p:nvPr/>
          </p:nvSpPr>
          <p:spPr>
            <a:xfrm>
              <a:off x="3497368" y="2913374"/>
              <a:ext cx="137970" cy="137645"/>
            </a:xfrm>
            <a:custGeom>
              <a:avLst/>
              <a:gdLst/>
              <a:ahLst/>
              <a:cxnLst/>
              <a:rect l="l" t="t" r="r" b="b"/>
              <a:pathLst>
                <a:path w="424" h="423" extrusionOk="0">
                  <a:moveTo>
                    <a:pt x="212" y="423"/>
                  </a:moveTo>
                  <a:cubicBezTo>
                    <a:pt x="329" y="423"/>
                    <a:pt x="424" y="329"/>
                    <a:pt x="424" y="212"/>
                  </a:cubicBezTo>
                  <a:cubicBezTo>
                    <a:pt x="424" y="167"/>
                    <a:pt x="410" y="124"/>
                    <a:pt x="383" y="87"/>
                  </a:cubicBezTo>
                  <a:cubicBezTo>
                    <a:pt x="376" y="78"/>
                    <a:pt x="363" y="76"/>
                    <a:pt x="353" y="82"/>
                  </a:cubicBezTo>
                  <a:cubicBezTo>
                    <a:pt x="344" y="89"/>
                    <a:pt x="342" y="103"/>
                    <a:pt x="348" y="112"/>
                  </a:cubicBezTo>
                  <a:cubicBezTo>
                    <a:pt x="370" y="141"/>
                    <a:pt x="381" y="176"/>
                    <a:pt x="381" y="212"/>
                  </a:cubicBezTo>
                  <a:cubicBezTo>
                    <a:pt x="381" y="305"/>
                    <a:pt x="305" y="381"/>
                    <a:pt x="212" y="381"/>
                  </a:cubicBezTo>
                  <a:cubicBezTo>
                    <a:pt x="119" y="381"/>
                    <a:pt x="43" y="305"/>
                    <a:pt x="43" y="212"/>
                  </a:cubicBezTo>
                  <a:cubicBezTo>
                    <a:pt x="43" y="119"/>
                    <a:pt x="119" y="43"/>
                    <a:pt x="212" y="43"/>
                  </a:cubicBezTo>
                  <a:cubicBezTo>
                    <a:pt x="238" y="43"/>
                    <a:pt x="263" y="49"/>
                    <a:pt x="287" y="60"/>
                  </a:cubicBezTo>
                  <a:cubicBezTo>
                    <a:pt x="297" y="65"/>
                    <a:pt x="310" y="61"/>
                    <a:pt x="315" y="51"/>
                  </a:cubicBezTo>
                  <a:cubicBezTo>
                    <a:pt x="321" y="40"/>
                    <a:pt x="316" y="27"/>
                    <a:pt x="306" y="22"/>
                  </a:cubicBezTo>
                  <a:cubicBezTo>
                    <a:pt x="276" y="7"/>
                    <a:pt x="245" y="0"/>
                    <a:pt x="212" y="0"/>
                  </a:cubicBezTo>
                  <a:cubicBezTo>
                    <a:pt x="95" y="0"/>
                    <a:pt x="0" y="95"/>
                    <a:pt x="0" y="212"/>
                  </a:cubicBezTo>
                  <a:cubicBezTo>
                    <a:pt x="0" y="329"/>
                    <a:pt x="95" y="423"/>
                    <a:pt x="212" y="4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9" name="Google Shape;899;p45"/>
            <p:cNvSpPr/>
            <p:nvPr/>
          </p:nvSpPr>
          <p:spPr>
            <a:xfrm>
              <a:off x="3745649" y="2849921"/>
              <a:ext cx="67358" cy="67684"/>
            </a:xfrm>
            <a:custGeom>
              <a:avLst/>
              <a:gdLst/>
              <a:ahLst/>
              <a:cxnLst/>
              <a:rect l="l" t="t" r="r" b="b"/>
              <a:pathLst>
                <a:path w="207" h="208" extrusionOk="0">
                  <a:moveTo>
                    <a:pt x="104" y="165"/>
                  </a:moveTo>
                  <a:cubicBezTo>
                    <a:pt x="70" y="165"/>
                    <a:pt x="43" y="138"/>
                    <a:pt x="43" y="104"/>
                  </a:cubicBezTo>
                  <a:cubicBezTo>
                    <a:pt x="43" y="70"/>
                    <a:pt x="70" y="43"/>
                    <a:pt x="104" y="43"/>
                  </a:cubicBezTo>
                  <a:cubicBezTo>
                    <a:pt x="137" y="43"/>
                    <a:pt x="165" y="70"/>
                    <a:pt x="165" y="104"/>
                  </a:cubicBezTo>
                  <a:cubicBezTo>
                    <a:pt x="165" y="138"/>
                    <a:pt x="137" y="165"/>
                    <a:pt x="104" y="165"/>
                  </a:cubicBezTo>
                  <a:moveTo>
                    <a:pt x="104" y="0"/>
                  </a:moveTo>
                  <a:cubicBezTo>
                    <a:pt x="47" y="0"/>
                    <a:pt x="0" y="47"/>
                    <a:pt x="0" y="104"/>
                  </a:cubicBezTo>
                  <a:cubicBezTo>
                    <a:pt x="0" y="161"/>
                    <a:pt x="47" y="208"/>
                    <a:pt x="104" y="208"/>
                  </a:cubicBezTo>
                  <a:cubicBezTo>
                    <a:pt x="161" y="208"/>
                    <a:pt x="207" y="161"/>
                    <a:pt x="207" y="104"/>
                  </a:cubicBezTo>
                  <a:cubicBezTo>
                    <a:pt x="207" y="47"/>
                    <a:pt x="161" y="0"/>
                    <a:pt x="104" y="0"/>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0" name="Google Shape;900;p45"/>
            <p:cNvSpPr/>
            <p:nvPr/>
          </p:nvSpPr>
          <p:spPr>
            <a:xfrm>
              <a:off x="3734260" y="3017178"/>
              <a:ext cx="40350" cy="40350"/>
            </a:xfrm>
            <a:custGeom>
              <a:avLst/>
              <a:gdLst/>
              <a:ahLst/>
              <a:cxnLst/>
              <a:rect l="l" t="t" r="r" b="b"/>
              <a:pathLst>
                <a:path w="124" h="124" extrusionOk="0">
                  <a:moveTo>
                    <a:pt x="62" y="82"/>
                  </a:moveTo>
                  <a:cubicBezTo>
                    <a:pt x="51" y="82"/>
                    <a:pt x="42" y="73"/>
                    <a:pt x="42" y="62"/>
                  </a:cubicBezTo>
                  <a:cubicBezTo>
                    <a:pt x="42" y="52"/>
                    <a:pt x="51" y="43"/>
                    <a:pt x="62" y="43"/>
                  </a:cubicBezTo>
                  <a:cubicBezTo>
                    <a:pt x="72" y="43"/>
                    <a:pt x="81" y="52"/>
                    <a:pt x="81" y="62"/>
                  </a:cubicBezTo>
                  <a:cubicBezTo>
                    <a:pt x="81" y="73"/>
                    <a:pt x="72" y="82"/>
                    <a:pt x="62" y="82"/>
                  </a:cubicBezTo>
                  <a:moveTo>
                    <a:pt x="62" y="0"/>
                  </a:moveTo>
                  <a:cubicBezTo>
                    <a:pt x="27" y="0"/>
                    <a:pt x="0" y="28"/>
                    <a:pt x="0" y="62"/>
                  </a:cubicBezTo>
                  <a:cubicBezTo>
                    <a:pt x="0" y="97"/>
                    <a:pt x="27" y="124"/>
                    <a:pt x="62" y="124"/>
                  </a:cubicBezTo>
                  <a:cubicBezTo>
                    <a:pt x="96" y="124"/>
                    <a:pt x="124" y="97"/>
                    <a:pt x="124" y="62"/>
                  </a:cubicBezTo>
                  <a:cubicBezTo>
                    <a:pt x="124" y="28"/>
                    <a:pt x="96" y="0"/>
                    <a:pt x="6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45"/>
            <p:cNvSpPr/>
            <p:nvPr/>
          </p:nvSpPr>
          <p:spPr>
            <a:xfrm>
              <a:off x="3784372" y="3017178"/>
              <a:ext cx="40350" cy="40350"/>
            </a:xfrm>
            <a:custGeom>
              <a:avLst/>
              <a:gdLst/>
              <a:ahLst/>
              <a:cxnLst/>
              <a:rect l="l" t="t" r="r" b="b"/>
              <a:pathLst>
                <a:path w="124" h="124" extrusionOk="0">
                  <a:moveTo>
                    <a:pt x="62" y="82"/>
                  </a:moveTo>
                  <a:cubicBezTo>
                    <a:pt x="51" y="82"/>
                    <a:pt x="43" y="73"/>
                    <a:pt x="43" y="62"/>
                  </a:cubicBezTo>
                  <a:cubicBezTo>
                    <a:pt x="43" y="52"/>
                    <a:pt x="51" y="43"/>
                    <a:pt x="62" y="43"/>
                  </a:cubicBezTo>
                  <a:cubicBezTo>
                    <a:pt x="73" y="43"/>
                    <a:pt x="81" y="52"/>
                    <a:pt x="81" y="62"/>
                  </a:cubicBezTo>
                  <a:cubicBezTo>
                    <a:pt x="81" y="73"/>
                    <a:pt x="73" y="82"/>
                    <a:pt x="62" y="82"/>
                  </a:cubicBezTo>
                  <a:moveTo>
                    <a:pt x="62" y="0"/>
                  </a:moveTo>
                  <a:cubicBezTo>
                    <a:pt x="28" y="0"/>
                    <a:pt x="0" y="28"/>
                    <a:pt x="0" y="62"/>
                  </a:cubicBezTo>
                  <a:cubicBezTo>
                    <a:pt x="0" y="97"/>
                    <a:pt x="28" y="124"/>
                    <a:pt x="62" y="124"/>
                  </a:cubicBezTo>
                  <a:cubicBezTo>
                    <a:pt x="96" y="124"/>
                    <a:pt x="124" y="97"/>
                    <a:pt x="124" y="62"/>
                  </a:cubicBezTo>
                  <a:cubicBezTo>
                    <a:pt x="124" y="28"/>
                    <a:pt x="96" y="0"/>
                    <a:pt x="6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2" name="Google Shape;902;p45"/>
            <p:cNvSpPr/>
            <p:nvPr/>
          </p:nvSpPr>
          <p:spPr>
            <a:xfrm>
              <a:off x="3734260" y="3068266"/>
              <a:ext cx="40350" cy="40350"/>
            </a:xfrm>
            <a:custGeom>
              <a:avLst/>
              <a:gdLst/>
              <a:ahLst/>
              <a:cxnLst/>
              <a:rect l="l" t="t" r="r" b="b"/>
              <a:pathLst>
                <a:path w="124" h="124" extrusionOk="0">
                  <a:moveTo>
                    <a:pt x="62" y="81"/>
                  </a:moveTo>
                  <a:cubicBezTo>
                    <a:pt x="51" y="81"/>
                    <a:pt x="42" y="73"/>
                    <a:pt x="42" y="62"/>
                  </a:cubicBezTo>
                  <a:cubicBezTo>
                    <a:pt x="42" y="51"/>
                    <a:pt x="51" y="43"/>
                    <a:pt x="62" y="43"/>
                  </a:cubicBezTo>
                  <a:cubicBezTo>
                    <a:pt x="72" y="43"/>
                    <a:pt x="81" y="51"/>
                    <a:pt x="81" y="62"/>
                  </a:cubicBezTo>
                  <a:cubicBezTo>
                    <a:pt x="81" y="73"/>
                    <a:pt x="72" y="81"/>
                    <a:pt x="62" y="81"/>
                  </a:cubicBezTo>
                  <a:moveTo>
                    <a:pt x="62" y="0"/>
                  </a:moveTo>
                  <a:cubicBezTo>
                    <a:pt x="27" y="0"/>
                    <a:pt x="0" y="28"/>
                    <a:pt x="0" y="62"/>
                  </a:cubicBezTo>
                  <a:cubicBezTo>
                    <a:pt x="0" y="96"/>
                    <a:pt x="27" y="124"/>
                    <a:pt x="62" y="124"/>
                  </a:cubicBezTo>
                  <a:cubicBezTo>
                    <a:pt x="96" y="124"/>
                    <a:pt x="124" y="96"/>
                    <a:pt x="124" y="62"/>
                  </a:cubicBezTo>
                  <a:cubicBezTo>
                    <a:pt x="124" y="28"/>
                    <a:pt x="96" y="0"/>
                    <a:pt x="6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45"/>
            <p:cNvSpPr/>
            <p:nvPr/>
          </p:nvSpPr>
          <p:spPr>
            <a:xfrm>
              <a:off x="3784372" y="3068266"/>
              <a:ext cx="40350" cy="40350"/>
            </a:xfrm>
            <a:custGeom>
              <a:avLst/>
              <a:gdLst/>
              <a:ahLst/>
              <a:cxnLst/>
              <a:rect l="l" t="t" r="r" b="b"/>
              <a:pathLst>
                <a:path w="124" h="124" extrusionOk="0">
                  <a:moveTo>
                    <a:pt x="62" y="81"/>
                  </a:moveTo>
                  <a:cubicBezTo>
                    <a:pt x="51" y="81"/>
                    <a:pt x="43" y="73"/>
                    <a:pt x="43" y="62"/>
                  </a:cubicBezTo>
                  <a:cubicBezTo>
                    <a:pt x="43" y="51"/>
                    <a:pt x="51" y="43"/>
                    <a:pt x="62" y="43"/>
                  </a:cubicBezTo>
                  <a:cubicBezTo>
                    <a:pt x="73" y="43"/>
                    <a:pt x="81" y="51"/>
                    <a:pt x="81" y="62"/>
                  </a:cubicBezTo>
                  <a:cubicBezTo>
                    <a:pt x="81" y="73"/>
                    <a:pt x="73" y="81"/>
                    <a:pt x="62" y="81"/>
                  </a:cubicBezTo>
                  <a:moveTo>
                    <a:pt x="62" y="0"/>
                  </a:moveTo>
                  <a:cubicBezTo>
                    <a:pt x="28" y="0"/>
                    <a:pt x="0" y="28"/>
                    <a:pt x="0" y="62"/>
                  </a:cubicBezTo>
                  <a:cubicBezTo>
                    <a:pt x="0" y="96"/>
                    <a:pt x="28" y="124"/>
                    <a:pt x="62" y="124"/>
                  </a:cubicBezTo>
                  <a:cubicBezTo>
                    <a:pt x="96" y="124"/>
                    <a:pt x="124" y="96"/>
                    <a:pt x="124" y="62"/>
                  </a:cubicBezTo>
                  <a:cubicBezTo>
                    <a:pt x="124" y="28"/>
                    <a:pt x="96" y="0"/>
                    <a:pt x="6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45"/>
            <p:cNvSpPr/>
            <p:nvPr/>
          </p:nvSpPr>
          <p:spPr>
            <a:xfrm>
              <a:off x="3737189" y="2933875"/>
              <a:ext cx="88834" cy="13992"/>
            </a:xfrm>
            <a:custGeom>
              <a:avLst/>
              <a:gdLst/>
              <a:ahLst/>
              <a:cxnLst/>
              <a:rect l="l" t="t" r="r" b="b"/>
              <a:pathLst>
                <a:path w="273" h="43" extrusionOk="0">
                  <a:moveTo>
                    <a:pt x="251" y="0"/>
                  </a:moveTo>
                  <a:lnTo>
                    <a:pt x="21" y="0"/>
                  </a:lnTo>
                  <a:cubicBezTo>
                    <a:pt x="9" y="0"/>
                    <a:pt x="0" y="10"/>
                    <a:pt x="0" y="21"/>
                  </a:cubicBezTo>
                  <a:cubicBezTo>
                    <a:pt x="0" y="33"/>
                    <a:pt x="9" y="43"/>
                    <a:pt x="21" y="43"/>
                  </a:cubicBezTo>
                  <a:lnTo>
                    <a:pt x="251" y="43"/>
                  </a:lnTo>
                  <a:cubicBezTo>
                    <a:pt x="263" y="43"/>
                    <a:pt x="273" y="33"/>
                    <a:pt x="273" y="21"/>
                  </a:cubicBezTo>
                  <a:cubicBezTo>
                    <a:pt x="273" y="10"/>
                    <a:pt x="263" y="0"/>
                    <a:pt x="2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45"/>
            <p:cNvSpPr/>
            <p:nvPr/>
          </p:nvSpPr>
          <p:spPr>
            <a:xfrm>
              <a:off x="3737189" y="2960883"/>
              <a:ext cx="88834" cy="13992"/>
            </a:xfrm>
            <a:custGeom>
              <a:avLst/>
              <a:gdLst/>
              <a:ahLst/>
              <a:cxnLst/>
              <a:rect l="l" t="t" r="r" b="b"/>
              <a:pathLst>
                <a:path w="273" h="43" extrusionOk="0">
                  <a:moveTo>
                    <a:pt x="251" y="0"/>
                  </a:moveTo>
                  <a:lnTo>
                    <a:pt x="21" y="0"/>
                  </a:lnTo>
                  <a:cubicBezTo>
                    <a:pt x="9" y="0"/>
                    <a:pt x="0" y="10"/>
                    <a:pt x="0" y="22"/>
                  </a:cubicBezTo>
                  <a:cubicBezTo>
                    <a:pt x="0" y="33"/>
                    <a:pt x="9" y="43"/>
                    <a:pt x="21" y="43"/>
                  </a:cubicBezTo>
                  <a:lnTo>
                    <a:pt x="251" y="43"/>
                  </a:lnTo>
                  <a:cubicBezTo>
                    <a:pt x="263" y="43"/>
                    <a:pt x="273" y="33"/>
                    <a:pt x="273" y="22"/>
                  </a:cubicBezTo>
                  <a:cubicBezTo>
                    <a:pt x="273" y="10"/>
                    <a:pt x="263" y="0"/>
                    <a:pt x="2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6" name="Google Shape;906;p45"/>
            <p:cNvSpPr/>
            <p:nvPr/>
          </p:nvSpPr>
          <p:spPr>
            <a:xfrm>
              <a:off x="3737189" y="2988217"/>
              <a:ext cx="88834" cy="13667"/>
            </a:xfrm>
            <a:custGeom>
              <a:avLst/>
              <a:gdLst/>
              <a:ahLst/>
              <a:cxnLst/>
              <a:rect l="l" t="t" r="r" b="b"/>
              <a:pathLst>
                <a:path w="273" h="42" extrusionOk="0">
                  <a:moveTo>
                    <a:pt x="251" y="0"/>
                  </a:moveTo>
                  <a:lnTo>
                    <a:pt x="21" y="0"/>
                  </a:lnTo>
                  <a:cubicBezTo>
                    <a:pt x="9" y="0"/>
                    <a:pt x="0" y="9"/>
                    <a:pt x="0" y="21"/>
                  </a:cubicBezTo>
                  <a:cubicBezTo>
                    <a:pt x="0" y="33"/>
                    <a:pt x="9" y="42"/>
                    <a:pt x="21" y="42"/>
                  </a:cubicBezTo>
                  <a:lnTo>
                    <a:pt x="251" y="42"/>
                  </a:lnTo>
                  <a:cubicBezTo>
                    <a:pt x="263" y="42"/>
                    <a:pt x="273" y="33"/>
                    <a:pt x="273" y="21"/>
                  </a:cubicBezTo>
                  <a:cubicBezTo>
                    <a:pt x="273" y="9"/>
                    <a:pt x="263" y="0"/>
                    <a:pt x="2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45"/>
            <p:cNvSpPr/>
            <p:nvPr/>
          </p:nvSpPr>
          <p:spPr>
            <a:xfrm>
              <a:off x="3546504" y="2949819"/>
              <a:ext cx="52715" cy="65081"/>
            </a:xfrm>
            <a:custGeom>
              <a:avLst/>
              <a:gdLst/>
              <a:ahLst/>
              <a:cxnLst/>
              <a:rect l="l" t="t" r="r" b="b"/>
              <a:pathLst>
                <a:path w="162" h="200" extrusionOk="0">
                  <a:moveTo>
                    <a:pt x="42" y="157"/>
                  </a:moveTo>
                  <a:lnTo>
                    <a:pt x="42" y="43"/>
                  </a:lnTo>
                  <a:lnTo>
                    <a:pt x="119" y="100"/>
                  </a:lnTo>
                  <a:lnTo>
                    <a:pt x="42" y="157"/>
                  </a:lnTo>
                  <a:moveTo>
                    <a:pt x="145" y="66"/>
                  </a:moveTo>
                  <a:lnTo>
                    <a:pt x="67" y="8"/>
                  </a:lnTo>
                  <a:cubicBezTo>
                    <a:pt x="54" y="-2"/>
                    <a:pt x="37" y="-3"/>
                    <a:pt x="23" y="4"/>
                  </a:cubicBezTo>
                  <a:cubicBezTo>
                    <a:pt x="9" y="11"/>
                    <a:pt x="0" y="26"/>
                    <a:pt x="0" y="42"/>
                  </a:cubicBezTo>
                  <a:lnTo>
                    <a:pt x="0" y="158"/>
                  </a:lnTo>
                  <a:cubicBezTo>
                    <a:pt x="0" y="174"/>
                    <a:pt x="9" y="188"/>
                    <a:pt x="23" y="196"/>
                  </a:cubicBezTo>
                  <a:cubicBezTo>
                    <a:pt x="29" y="199"/>
                    <a:pt x="35" y="200"/>
                    <a:pt x="42" y="200"/>
                  </a:cubicBezTo>
                  <a:cubicBezTo>
                    <a:pt x="51" y="200"/>
                    <a:pt x="59" y="197"/>
                    <a:pt x="67" y="192"/>
                  </a:cubicBezTo>
                  <a:lnTo>
                    <a:pt x="145" y="134"/>
                  </a:lnTo>
                  <a:cubicBezTo>
                    <a:pt x="156" y="126"/>
                    <a:pt x="162" y="113"/>
                    <a:pt x="162" y="100"/>
                  </a:cubicBezTo>
                  <a:cubicBezTo>
                    <a:pt x="162" y="86"/>
                    <a:pt x="156" y="74"/>
                    <a:pt x="145" y="66"/>
                  </a:cubicBezTo>
                  <a:close/>
                </a:path>
              </a:pathLst>
            </a:custGeom>
            <a:solidFill>
              <a:schemeClr val="dk1"/>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08" name="Google Shape;908;p45"/>
          <p:cNvGrpSpPr/>
          <p:nvPr/>
        </p:nvGrpSpPr>
        <p:grpSpPr>
          <a:xfrm>
            <a:off x="4017359" y="2612391"/>
            <a:ext cx="473783" cy="438968"/>
            <a:chOff x="4017359" y="2704466"/>
            <a:chExt cx="473783" cy="438968"/>
          </a:xfrm>
        </p:grpSpPr>
        <p:sp>
          <p:nvSpPr>
            <p:cNvPr id="909" name="Google Shape;909;p45"/>
            <p:cNvSpPr/>
            <p:nvPr/>
          </p:nvSpPr>
          <p:spPr>
            <a:xfrm>
              <a:off x="4057709" y="2929970"/>
              <a:ext cx="105104" cy="56945"/>
            </a:xfrm>
            <a:custGeom>
              <a:avLst/>
              <a:gdLst/>
              <a:ahLst/>
              <a:cxnLst/>
              <a:rect l="l" t="t" r="r" b="b"/>
              <a:pathLst>
                <a:path w="323" h="175" extrusionOk="0">
                  <a:moveTo>
                    <a:pt x="276" y="46"/>
                  </a:moveTo>
                  <a:cubicBezTo>
                    <a:pt x="288" y="48"/>
                    <a:pt x="299" y="41"/>
                    <a:pt x="301" y="29"/>
                  </a:cubicBezTo>
                  <a:cubicBezTo>
                    <a:pt x="303" y="18"/>
                    <a:pt x="295" y="6"/>
                    <a:pt x="284" y="4"/>
                  </a:cubicBezTo>
                  <a:cubicBezTo>
                    <a:pt x="210" y="-9"/>
                    <a:pt x="136" y="7"/>
                    <a:pt x="76" y="51"/>
                  </a:cubicBezTo>
                  <a:lnTo>
                    <a:pt x="15" y="95"/>
                  </a:lnTo>
                  <a:cubicBezTo>
                    <a:pt x="1" y="105"/>
                    <a:pt x="-3" y="122"/>
                    <a:pt x="2" y="137"/>
                  </a:cubicBezTo>
                  <a:cubicBezTo>
                    <a:pt x="8" y="152"/>
                    <a:pt x="23" y="161"/>
                    <a:pt x="39" y="159"/>
                  </a:cubicBezTo>
                  <a:lnTo>
                    <a:pt x="99" y="152"/>
                  </a:lnTo>
                  <a:cubicBezTo>
                    <a:pt x="164" y="144"/>
                    <a:pt x="232" y="152"/>
                    <a:pt x="295" y="174"/>
                  </a:cubicBezTo>
                  <a:cubicBezTo>
                    <a:pt x="297" y="175"/>
                    <a:pt x="299" y="175"/>
                    <a:pt x="302" y="175"/>
                  </a:cubicBezTo>
                  <a:cubicBezTo>
                    <a:pt x="310" y="175"/>
                    <a:pt x="319" y="170"/>
                    <a:pt x="322" y="161"/>
                  </a:cubicBezTo>
                  <a:cubicBezTo>
                    <a:pt x="326" y="150"/>
                    <a:pt x="320" y="138"/>
                    <a:pt x="309" y="134"/>
                  </a:cubicBezTo>
                  <a:cubicBezTo>
                    <a:pt x="240" y="110"/>
                    <a:pt x="166" y="101"/>
                    <a:pt x="94" y="110"/>
                  </a:cubicBezTo>
                  <a:lnTo>
                    <a:pt x="63" y="113"/>
                  </a:lnTo>
                  <a:lnTo>
                    <a:pt x="101" y="86"/>
                  </a:lnTo>
                  <a:cubicBezTo>
                    <a:pt x="152" y="49"/>
                    <a:pt x="214" y="35"/>
                    <a:pt x="276" y="46"/>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45"/>
            <p:cNvSpPr/>
            <p:nvPr/>
          </p:nvSpPr>
          <p:spPr>
            <a:xfrm>
              <a:off x="4081463" y="2788094"/>
              <a:ext cx="76144" cy="68985"/>
            </a:xfrm>
            <a:custGeom>
              <a:avLst/>
              <a:gdLst/>
              <a:ahLst/>
              <a:cxnLst/>
              <a:rect l="l" t="t" r="r" b="b"/>
              <a:pathLst>
                <a:path w="234" h="212" extrusionOk="0">
                  <a:moveTo>
                    <a:pt x="48" y="59"/>
                  </a:moveTo>
                  <a:cubicBezTo>
                    <a:pt x="58" y="45"/>
                    <a:pt x="76" y="43"/>
                    <a:pt x="86" y="43"/>
                  </a:cubicBezTo>
                  <a:lnTo>
                    <a:pt x="87" y="43"/>
                  </a:lnTo>
                  <a:cubicBezTo>
                    <a:pt x="106" y="43"/>
                    <a:pt x="128" y="50"/>
                    <a:pt x="146" y="63"/>
                  </a:cubicBezTo>
                  <a:cubicBezTo>
                    <a:pt x="166" y="76"/>
                    <a:pt x="180" y="94"/>
                    <a:pt x="187" y="112"/>
                  </a:cubicBezTo>
                  <a:cubicBezTo>
                    <a:pt x="191" y="121"/>
                    <a:pt x="195" y="139"/>
                    <a:pt x="185" y="153"/>
                  </a:cubicBezTo>
                  <a:cubicBezTo>
                    <a:pt x="176" y="167"/>
                    <a:pt x="158" y="169"/>
                    <a:pt x="148" y="169"/>
                  </a:cubicBezTo>
                  <a:cubicBezTo>
                    <a:pt x="128" y="170"/>
                    <a:pt x="106" y="163"/>
                    <a:pt x="87" y="150"/>
                  </a:cubicBezTo>
                  <a:cubicBezTo>
                    <a:pt x="50" y="124"/>
                    <a:pt x="32" y="83"/>
                    <a:pt x="48" y="59"/>
                  </a:cubicBezTo>
                  <a:moveTo>
                    <a:pt x="13" y="36"/>
                  </a:moveTo>
                  <a:cubicBezTo>
                    <a:pt x="-17" y="80"/>
                    <a:pt x="5" y="145"/>
                    <a:pt x="63" y="185"/>
                  </a:cubicBezTo>
                  <a:cubicBezTo>
                    <a:pt x="89" y="203"/>
                    <a:pt x="119" y="212"/>
                    <a:pt x="146" y="212"/>
                  </a:cubicBezTo>
                  <a:cubicBezTo>
                    <a:pt x="147" y="212"/>
                    <a:pt x="148" y="212"/>
                    <a:pt x="149" y="212"/>
                  </a:cubicBezTo>
                  <a:cubicBezTo>
                    <a:pt x="180" y="211"/>
                    <a:pt x="206" y="199"/>
                    <a:pt x="221" y="177"/>
                  </a:cubicBezTo>
                  <a:cubicBezTo>
                    <a:pt x="236" y="155"/>
                    <a:pt x="238" y="126"/>
                    <a:pt x="227" y="97"/>
                  </a:cubicBezTo>
                  <a:cubicBezTo>
                    <a:pt x="217" y="70"/>
                    <a:pt x="197" y="45"/>
                    <a:pt x="170" y="27"/>
                  </a:cubicBezTo>
                  <a:cubicBezTo>
                    <a:pt x="144" y="9"/>
                    <a:pt x="114" y="0"/>
                    <a:pt x="85" y="0"/>
                  </a:cubicBezTo>
                  <a:cubicBezTo>
                    <a:pt x="54" y="1"/>
                    <a:pt x="28" y="14"/>
                    <a:pt x="13" y="36"/>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1" name="Google Shape;911;p45"/>
            <p:cNvSpPr/>
            <p:nvPr/>
          </p:nvSpPr>
          <p:spPr>
            <a:xfrm>
              <a:off x="4243187" y="3008717"/>
              <a:ext cx="173113" cy="69962"/>
            </a:xfrm>
            <a:custGeom>
              <a:avLst/>
              <a:gdLst/>
              <a:ahLst/>
              <a:cxnLst/>
              <a:rect l="l" t="t" r="r" b="b"/>
              <a:pathLst>
                <a:path w="532" h="215" extrusionOk="0">
                  <a:moveTo>
                    <a:pt x="88" y="64"/>
                  </a:moveTo>
                  <a:cubicBezTo>
                    <a:pt x="203" y="109"/>
                    <a:pt x="329" y="109"/>
                    <a:pt x="444" y="64"/>
                  </a:cubicBezTo>
                  <a:lnTo>
                    <a:pt x="473" y="52"/>
                  </a:lnTo>
                  <a:lnTo>
                    <a:pt x="443" y="88"/>
                  </a:lnTo>
                  <a:cubicBezTo>
                    <a:pt x="400" y="142"/>
                    <a:pt x="335" y="173"/>
                    <a:pt x="266" y="173"/>
                  </a:cubicBezTo>
                  <a:cubicBezTo>
                    <a:pt x="197" y="173"/>
                    <a:pt x="132" y="142"/>
                    <a:pt x="88" y="88"/>
                  </a:cubicBezTo>
                  <a:lnTo>
                    <a:pt x="59" y="52"/>
                  </a:lnTo>
                  <a:lnTo>
                    <a:pt x="88" y="64"/>
                  </a:lnTo>
                  <a:moveTo>
                    <a:pt x="55" y="115"/>
                  </a:moveTo>
                  <a:cubicBezTo>
                    <a:pt x="107" y="179"/>
                    <a:pt x="184" y="215"/>
                    <a:pt x="266" y="215"/>
                  </a:cubicBezTo>
                  <a:cubicBezTo>
                    <a:pt x="348" y="215"/>
                    <a:pt x="425" y="179"/>
                    <a:pt x="476" y="115"/>
                  </a:cubicBezTo>
                  <a:lnTo>
                    <a:pt x="524" y="57"/>
                  </a:lnTo>
                  <a:cubicBezTo>
                    <a:pt x="534" y="44"/>
                    <a:pt x="534" y="27"/>
                    <a:pt x="525" y="14"/>
                  </a:cubicBezTo>
                  <a:cubicBezTo>
                    <a:pt x="515" y="1"/>
                    <a:pt x="499" y="-4"/>
                    <a:pt x="484" y="2"/>
                  </a:cubicBezTo>
                  <a:lnTo>
                    <a:pt x="428" y="24"/>
                  </a:lnTo>
                  <a:cubicBezTo>
                    <a:pt x="323" y="65"/>
                    <a:pt x="208" y="65"/>
                    <a:pt x="104" y="24"/>
                  </a:cubicBezTo>
                  <a:lnTo>
                    <a:pt x="48" y="2"/>
                  </a:lnTo>
                  <a:cubicBezTo>
                    <a:pt x="33" y="-4"/>
                    <a:pt x="16" y="1"/>
                    <a:pt x="7" y="14"/>
                  </a:cubicBezTo>
                  <a:cubicBezTo>
                    <a:pt x="-3" y="27"/>
                    <a:pt x="-2" y="44"/>
                    <a:pt x="8" y="57"/>
                  </a:cubicBezTo>
                  <a:lnTo>
                    <a:pt x="55" y="115"/>
                  </a:lnTo>
                  <a:close/>
                </a:path>
              </a:pathLst>
            </a:custGeom>
            <a:solidFill>
              <a:schemeClr val="dk1"/>
            </a:solidFill>
            <a:ln>
              <a:noFill/>
            </a:ln>
          </p:spPr>
          <p:txBody>
            <a:bodyPr spcFirstLastPara="1" wrap="square" lIns="90000" tIns="32400" rIns="90000" bIns="32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2" name="Google Shape;912;p45"/>
            <p:cNvSpPr/>
            <p:nvPr/>
          </p:nvSpPr>
          <p:spPr>
            <a:xfrm>
              <a:off x="4224965" y="2879533"/>
              <a:ext cx="80048" cy="64430"/>
            </a:xfrm>
            <a:custGeom>
              <a:avLst/>
              <a:gdLst/>
              <a:ahLst/>
              <a:cxnLst/>
              <a:rect l="l" t="t" r="r" b="b"/>
              <a:pathLst>
                <a:path w="246" h="198" extrusionOk="0">
                  <a:moveTo>
                    <a:pt x="45" y="72"/>
                  </a:moveTo>
                  <a:cubicBezTo>
                    <a:pt x="50" y="55"/>
                    <a:pt x="67" y="48"/>
                    <a:pt x="77" y="46"/>
                  </a:cubicBezTo>
                  <a:cubicBezTo>
                    <a:pt x="84" y="43"/>
                    <a:pt x="93" y="42"/>
                    <a:pt x="101" y="42"/>
                  </a:cubicBezTo>
                  <a:cubicBezTo>
                    <a:pt x="114" y="42"/>
                    <a:pt x="127" y="45"/>
                    <a:pt x="140" y="49"/>
                  </a:cubicBezTo>
                  <a:cubicBezTo>
                    <a:pt x="162" y="57"/>
                    <a:pt x="181" y="70"/>
                    <a:pt x="192" y="86"/>
                  </a:cubicBezTo>
                  <a:cubicBezTo>
                    <a:pt x="198" y="94"/>
                    <a:pt x="207" y="110"/>
                    <a:pt x="201" y="126"/>
                  </a:cubicBezTo>
                  <a:cubicBezTo>
                    <a:pt x="196" y="142"/>
                    <a:pt x="179" y="149"/>
                    <a:pt x="169" y="152"/>
                  </a:cubicBezTo>
                  <a:cubicBezTo>
                    <a:pt x="151" y="157"/>
                    <a:pt x="127" y="156"/>
                    <a:pt x="106" y="149"/>
                  </a:cubicBezTo>
                  <a:cubicBezTo>
                    <a:pt x="63" y="134"/>
                    <a:pt x="35" y="99"/>
                    <a:pt x="45" y="72"/>
                  </a:cubicBezTo>
                  <a:moveTo>
                    <a:pt x="144" y="198"/>
                  </a:moveTo>
                  <a:cubicBezTo>
                    <a:pt x="157" y="198"/>
                    <a:pt x="170" y="196"/>
                    <a:pt x="181" y="193"/>
                  </a:cubicBezTo>
                  <a:cubicBezTo>
                    <a:pt x="211" y="184"/>
                    <a:pt x="233" y="165"/>
                    <a:pt x="241" y="140"/>
                  </a:cubicBezTo>
                  <a:cubicBezTo>
                    <a:pt x="250" y="115"/>
                    <a:pt x="245" y="86"/>
                    <a:pt x="227" y="61"/>
                  </a:cubicBezTo>
                  <a:cubicBezTo>
                    <a:pt x="211" y="38"/>
                    <a:pt x="185" y="19"/>
                    <a:pt x="154" y="9"/>
                  </a:cubicBezTo>
                  <a:cubicBezTo>
                    <a:pt x="124" y="-2"/>
                    <a:pt x="92" y="-3"/>
                    <a:pt x="65" y="5"/>
                  </a:cubicBezTo>
                  <a:cubicBezTo>
                    <a:pt x="35" y="13"/>
                    <a:pt x="13" y="33"/>
                    <a:pt x="4" y="58"/>
                  </a:cubicBezTo>
                  <a:cubicBezTo>
                    <a:pt x="-13" y="108"/>
                    <a:pt x="25" y="166"/>
                    <a:pt x="92" y="189"/>
                  </a:cubicBezTo>
                  <a:cubicBezTo>
                    <a:pt x="109" y="195"/>
                    <a:pt x="127" y="198"/>
                    <a:pt x="144" y="198"/>
                  </a:cubicBezTo>
                  <a:close/>
                </a:path>
              </a:pathLst>
            </a:custGeom>
            <a:solidFill>
              <a:schemeClr val="dk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3" name="Google Shape;913;p45"/>
            <p:cNvSpPr/>
            <p:nvPr/>
          </p:nvSpPr>
          <p:spPr>
            <a:xfrm>
              <a:off x="4355125" y="2879533"/>
              <a:ext cx="79723" cy="64430"/>
            </a:xfrm>
            <a:custGeom>
              <a:avLst/>
              <a:gdLst/>
              <a:ahLst/>
              <a:cxnLst/>
              <a:rect l="l" t="t" r="r" b="b"/>
              <a:pathLst>
                <a:path w="245" h="198" extrusionOk="0">
                  <a:moveTo>
                    <a:pt x="192" y="112"/>
                  </a:moveTo>
                  <a:cubicBezTo>
                    <a:pt x="180" y="128"/>
                    <a:pt x="162" y="141"/>
                    <a:pt x="140" y="149"/>
                  </a:cubicBezTo>
                  <a:cubicBezTo>
                    <a:pt x="97" y="163"/>
                    <a:pt x="53" y="153"/>
                    <a:pt x="44" y="126"/>
                  </a:cubicBezTo>
                  <a:cubicBezTo>
                    <a:pt x="35" y="99"/>
                    <a:pt x="63" y="64"/>
                    <a:pt x="105" y="49"/>
                  </a:cubicBezTo>
                  <a:cubicBezTo>
                    <a:pt x="118" y="45"/>
                    <a:pt x="131" y="42"/>
                    <a:pt x="144" y="42"/>
                  </a:cubicBezTo>
                  <a:cubicBezTo>
                    <a:pt x="153" y="42"/>
                    <a:pt x="161" y="43"/>
                    <a:pt x="169" y="46"/>
                  </a:cubicBezTo>
                  <a:cubicBezTo>
                    <a:pt x="178" y="48"/>
                    <a:pt x="195" y="55"/>
                    <a:pt x="201" y="72"/>
                  </a:cubicBezTo>
                  <a:cubicBezTo>
                    <a:pt x="206" y="88"/>
                    <a:pt x="197" y="104"/>
                    <a:pt x="192" y="112"/>
                  </a:cubicBezTo>
                  <a:moveTo>
                    <a:pt x="226" y="136"/>
                  </a:moveTo>
                  <a:cubicBezTo>
                    <a:pt x="244" y="111"/>
                    <a:pt x="250" y="83"/>
                    <a:pt x="241" y="58"/>
                  </a:cubicBezTo>
                  <a:cubicBezTo>
                    <a:pt x="232" y="33"/>
                    <a:pt x="210" y="13"/>
                    <a:pt x="181" y="5"/>
                  </a:cubicBezTo>
                  <a:cubicBezTo>
                    <a:pt x="153" y="-3"/>
                    <a:pt x="121" y="-2"/>
                    <a:pt x="91" y="9"/>
                  </a:cubicBezTo>
                  <a:cubicBezTo>
                    <a:pt x="25" y="32"/>
                    <a:pt x="-14" y="90"/>
                    <a:pt x="4" y="140"/>
                  </a:cubicBezTo>
                  <a:cubicBezTo>
                    <a:pt x="17" y="177"/>
                    <a:pt x="55" y="198"/>
                    <a:pt x="100" y="198"/>
                  </a:cubicBezTo>
                  <a:cubicBezTo>
                    <a:pt x="117" y="198"/>
                    <a:pt x="136" y="195"/>
                    <a:pt x="154" y="189"/>
                  </a:cubicBezTo>
                  <a:cubicBezTo>
                    <a:pt x="184" y="178"/>
                    <a:pt x="210" y="160"/>
                    <a:pt x="226" y="136"/>
                  </a:cubicBezTo>
                  <a:close/>
                </a:path>
              </a:pathLst>
            </a:custGeom>
            <a:solidFill>
              <a:schemeClr val="dk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4" name="Google Shape;914;p45"/>
            <p:cNvSpPr/>
            <p:nvPr/>
          </p:nvSpPr>
          <p:spPr>
            <a:xfrm>
              <a:off x="4114328" y="2733101"/>
              <a:ext cx="246002" cy="84279"/>
            </a:xfrm>
            <a:custGeom>
              <a:avLst/>
              <a:gdLst/>
              <a:ahLst/>
              <a:cxnLst/>
              <a:rect l="l" t="t" r="r" b="b"/>
              <a:pathLst>
                <a:path w="756" h="259" extrusionOk="0">
                  <a:moveTo>
                    <a:pt x="13" y="41"/>
                  </a:moveTo>
                  <a:cubicBezTo>
                    <a:pt x="230" y="138"/>
                    <a:pt x="457" y="188"/>
                    <a:pt x="687" y="188"/>
                  </a:cubicBezTo>
                  <a:cubicBezTo>
                    <a:pt x="694" y="188"/>
                    <a:pt x="702" y="188"/>
                    <a:pt x="709" y="188"/>
                  </a:cubicBezTo>
                  <a:lnTo>
                    <a:pt x="709" y="188"/>
                  </a:lnTo>
                  <a:cubicBezTo>
                    <a:pt x="710" y="188"/>
                    <a:pt x="712" y="189"/>
                    <a:pt x="712" y="189"/>
                  </a:cubicBezTo>
                  <a:cubicBezTo>
                    <a:pt x="713" y="190"/>
                    <a:pt x="713" y="191"/>
                    <a:pt x="713" y="193"/>
                  </a:cubicBezTo>
                  <a:lnTo>
                    <a:pt x="702" y="233"/>
                  </a:lnTo>
                  <a:cubicBezTo>
                    <a:pt x="699" y="244"/>
                    <a:pt x="706" y="256"/>
                    <a:pt x="717" y="259"/>
                  </a:cubicBezTo>
                  <a:cubicBezTo>
                    <a:pt x="719" y="259"/>
                    <a:pt x="721" y="259"/>
                    <a:pt x="723" y="259"/>
                  </a:cubicBezTo>
                  <a:cubicBezTo>
                    <a:pt x="732" y="259"/>
                    <a:pt x="741" y="253"/>
                    <a:pt x="743" y="244"/>
                  </a:cubicBezTo>
                  <a:lnTo>
                    <a:pt x="754" y="204"/>
                  </a:lnTo>
                  <a:cubicBezTo>
                    <a:pt x="758" y="190"/>
                    <a:pt x="755" y="175"/>
                    <a:pt x="746" y="163"/>
                  </a:cubicBezTo>
                  <a:cubicBezTo>
                    <a:pt x="737" y="151"/>
                    <a:pt x="723" y="145"/>
                    <a:pt x="708" y="145"/>
                  </a:cubicBezTo>
                  <a:cubicBezTo>
                    <a:pt x="477" y="148"/>
                    <a:pt x="249" y="100"/>
                    <a:pt x="30" y="2"/>
                  </a:cubicBezTo>
                  <a:cubicBezTo>
                    <a:pt x="20" y="-3"/>
                    <a:pt x="7" y="2"/>
                    <a:pt x="2" y="13"/>
                  </a:cubicBezTo>
                  <a:cubicBezTo>
                    <a:pt x="-3" y="24"/>
                    <a:pt x="2" y="36"/>
                    <a:pt x="13"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5" name="Google Shape;915;p45"/>
            <p:cNvSpPr/>
            <p:nvPr/>
          </p:nvSpPr>
          <p:spPr>
            <a:xfrm>
              <a:off x="4034280" y="2947867"/>
              <a:ext cx="154890" cy="117145"/>
            </a:xfrm>
            <a:custGeom>
              <a:avLst/>
              <a:gdLst/>
              <a:ahLst/>
              <a:cxnLst/>
              <a:rect l="l" t="t" r="r" b="b"/>
              <a:pathLst>
                <a:path w="476" h="360" extrusionOk="0">
                  <a:moveTo>
                    <a:pt x="447" y="283"/>
                  </a:moveTo>
                  <a:cubicBezTo>
                    <a:pt x="413" y="296"/>
                    <a:pt x="379" y="306"/>
                    <a:pt x="344" y="314"/>
                  </a:cubicBezTo>
                  <a:cubicBezTo>
                    <a:pt x="301" y="324"/>
                    <a:pt x="257" y="312"/>
                    <a:pt x="225" y="283"/>
                  </a:cubicBezTo>
                  <a:cubicBezTo>
                    <a:pt x="145" y="208"/>
                    <a:pt x="81" y="115"/>
                    <a:pt x="41" y="13"/>
                  </a:cubicBezTo>
                  <a:cubicBezTo>
                    <a:pt x="37" y="2"/>
                    <a:pt x="24" y="-3"/>
                    <a:pt x="14" y="1"/>
                  </a:cubicBezTo>
                  <a:cubicBezTo>
                    <a:pt x="3" y="5"/>
                    <a:pt x="-3" y="18"/>
                    <a:pt x="2" y="29"/>
                  </a:cubicBezTo>
                  <a:cubicBezTo>
                    <a:pt x="44" y="137"/>
                    <a:pt x="111" y="235"/>
                    <a:pt x="196" y="314"/>
                  </a:cubicBezTo>
                  <a:cubicBezTo>
                    <a:pt x="229" y="344"/>
                    <a:pt x="271" y="360"/>
                    <a:pt x="315" y="360"/>
                  </a:cubicBezTo>
                  <a:cubicBezTo>
                    <a:pt x="328" y="360"/>
                    <a:pt x="340" y="359"/>
                    <a:pt x="353" y="356"/>
                  </a:cubicBezTo>
                  <a:cubicBezTo>
                    <a:pt x="390" y="347"/>
                    <a:pt x="427" y="336"/>
                    <a:pt x="462" y="323"/>
                  </a:cubicBezTo>
                  <a:cubicBezTo>
                    <a:pt x="473" y="318"/>
                    <a:pt x="479" y="306"/>
                    <a:pt x="474" y="295"/>
                  </a:cubicBezTo>
                  <a:cubicBezTo>
                    <a:pt x="470" y="284"/>
                    <a:pt x="458" y="279"/>
                    <a:pt x="447" y="2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6" name="Google Shape;916;p45"/>
            <p:cNvSpPr/>
            <p:nvPr/>
          </p:nvSpPr>
          <p:spPr>
            <a:xfrm>
              <a:off x="4017359" y="2704466"/>
              <a:ext cx="84279" cy="227456"/>
            </a:xfrm>
            <a:custGeom>
              <a:avLst/>
              <a:gdLst/>
              <a:ahLst/>
              <a:cxnLst/>
              <a:rect l="l" t="t" r="r" b="b"/>
              <a:pathLst>
                <a:path w="259" h="699" extrusionOk="0">
                  <a:moveTo>
                    <a:pt x="65" y="673"/>
                  </a:moveTo>
                  <a:cubicBezTo>
                    <a:pt x="34" y="551"/>
                    <a:pt x="35" y="423"/>
                    <a:pt x="67" y="302"/>
                  </a:cubicBezTo>
                  <a:lnTo>
                    <a:pt x="136" y="46"/>
                  </a:lnTo>
                  <a:cubicBezTo>
                    <a:pt x="136" y="44"/>
                    <a:pt x="137" y="43"/>
                    <a:pt x="138" y="43"/>
                  </a:cubicBezTo>
                  <a:cubicBezTo>
                    <a:pt x="139" y="42"/>
                    <a:pt x="141" y="42"/>
                    <a:pt x="142" y="43"/>
                  </a:cubicBezTo>
                  <a:cubicBezTo>
                    <a:pt x="170" y="59"/>
                    <a:pt x="199" y="74"/>
                    <a:pt x="228" y="89"/>
                  </a:cubicBezTo>
                  <a:cubicBezTo>
                    <a:pt x="238" y="95"/>
                    <a:pt x="251" y="90"/>
                    <a:pt x="256" y="80"/>
                  </a:cubicBezTo>
                  <a:cubicBezTo>
                    <a:pt x="262" y="69"/>
                    <a:pt x="258" y="57"/>
                    <a:pt x="247" y="51"/>
                  </a:cubicBezTo>
                  <a:cubicBezTo>
                    <a:pt x="219" y="37"/>
                    <a:pt x="191" y="22"/>
                    <a:pt x="163" y="6"/>
                  </a:cubicBezTo>
                  <a:cubicBezTo>
                    <a:pt x="151" y="-1"/>
                    <a:pt x="135" y="-2"/>
                    <a:pt x="122" y="3"/>
                  </a:cubicBezTo>
                  <a:cubicBezTo>
                    <a:pt x="108" y="9"/>
                    <a:pt x="98" y="20"/>
                    <a:pt x="95" y="34"/>
                  </a:cubicBezTo>
                  <a:lnTo>
                    <a:pt x="26" y="291"/>
                  </a:lnTo>
                  <a:cubicBezTo>
                    <a:pt x="-8" y="419"/>
                    <a:pt x="-9" y="555"/>
                    <a:pt x="23" y="683"/>
                  </a:cubicBezTo>
                  <a:cubicBezTo>
                    <a:pt x="26" y="693"/>
                    <a:pt x="34" y="699"/>
                    <a:pt x="44" y="699"/>
                  </a:cubicBezTo>
                  <a:cubicBezTo>
                    <a:pt x="46" y="699"/>
                    <a:pt x="47" y="699"/>
                    <a:pt x="49" y="699"/>
                  </a:cubicBezTo>
                  <a:cubicBezTo>
                    <a:pt x="61" y="696"/>
                    <a:pt x="68" y="684"/>
                    <a:pt x="65" y="6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45"/>
            <p:cNvSpPr/>
            <p:nvPr/>
          </p:nvSpPr>
          <p:spPr>
            <a:xfrm>
              <a:off x="4168345" y="2811523"/>
              <a:ext cx="322797" cy="331911"/>
            </a:xfrm>
            <a:custGeom>
              <a:avLst/>
              <a:gdLst/>
              <a:ahLst/>
              <a:cxnLst/>
              <a:rect l="l" t="t" r="r" b="b"/>
              <a:pathLst>
                <a:path w="992" h="1020" extrusionOk="0">
                  <a:moveTo>
                    <a:pt x="970" y="218"/>
                  </a:moveTo>
                  <a:cubicBezTo>
                    <a:pt x="982" y="218"/>
                    <a:pt x="992" y="209"/>
                    <a:pt x="992" y="197"/>
                  </a:cubicBezTo>
                  <a:lnTo>
                    <a:pt x="992" y="48"/>
                  </a:lnTo>
                  <a:cubicBezTo>
                    <a:pt x="992" y="33"/>
                    <a:pt x="985" y="20"/>
                    <a:pt x="973" y="11"/>
                  </a:cubicBezTo>
                  <a:cubicBezTo>
                    <a:pt x="961" y="2"/>
                    <a:pt x="946" y="-1"/>
                    <a:pt x="932" y="3"/>
                  </a:cubicBezTo>
                  <a:cubicBezTo>
                    <a:pt x="791" y="43"/>
                    <a:pt x="646" y="63"/>
                    <a:pt x="500" y="62"/>
                  </a:cubicBezTo>
                  <a:cubicBezTo>
                    <a:pt x="356" y="62"/>
                    <a:pt x="208" y="41"/>
                    <a:pt x="59" y="2"/>
                  </a:cubicBezTo>
                  <a:cubicBezTo>
                    <a:pt x="45" y="-2"/>
                    <a:pt x="30" y="1"/>
                    <a:pt x="18" y="10"/>
                  </a:cubicBezTo>
                  <a:cubicBezTo>
                    <a:pt x="7" y="19"/>
                    <a:pt x="0" y="33"/>
                    <a:pt x="0" y="47"/>
                  </a:cubicBezTo>
                  <a:lnTo>
                    <a:pt x="0" y="313"/>
                  </a:lnTo>
                  <a:cubicBezTo>
                    <a:pt x="0" y="454"/>
                    <a:pt x="39" y="593"/>
                    <a:pt x="112" y="714"/>
                  </a:cubicBezTo>
                  <a:cubicBezTo>
                    <a:pt x="185" y="835"/>
                    <a:pt x="290" y="934"/>
                    <a:pt x="415" y="1000"/>
                  </a:cubicBezTo>
                  <a:cubicBezTo>
                    <a:pt x="440" y="1013"/>
                    <a:pt x="468" y="1020"/>
                    <a:pt x="496" y="1020"/>
                  </a:cubicBezTo>
                  <a:cubicBezTo>
                    <a:pt x="524" y="1020"/>
                    <a:pt x="552" y="1013"/>
                    <a:pt x="577" y="1000"/>
                  </a:cubicBezTo>
                  <a:cubicBezTo>
                    <a:pt x="702" y="934"/>
                    <a:pt x="807" y="835"/>
                    <a:pt x="880" y="714"/>
                  </a:cubicBezTo>
                  <a:cubicBezTo>
                    <a:pt x="953" y="593"/>
                    <a:pt x="992" y="454"/>
                    <a:pt x="992" y="313"/>
                  </a:cubicBezTo>
                  <a:lnTo>
                    <a:pt x="992" y="288"/>
                  </a:lnTo>
                  <a:cubicBezTo>
                    <a:pt x="992" y="276"/>
                    <a:pt x="982" y="266"/>
                    <a:pt x="970" y="266"/>
                  </a:cubicBezTo>
                  <a:cubicBezTo>
                    <a:pt x="958" y="266"/>
                    <a:pt x="949" y="276"/>
                    <a:pt x="949" y="288"/>
                  </a:cubicBezTo>
                  <a:lnTo>
                    <a:pt x="949" y="313"/>
                  </a:lnTo>
                  <a:cubicBezTo>
                    <a:pt x="949" y="446"/>
                    <a:pt x="912" y="577"/>
                    <a:pt x="843" y="692"/>
                  </a:cubicBezTo>
                  <a:cubicBezTo>
                    <a:pt x="774" y="806"/>
                    <a:pt x="675" y="900"/>
                    <a:pt x="557" y="962"/>
                  </a:cubicBezTo>
                  <a:cubicBezTo>
                    <a:pt x="519" y="982"/>
                    <a:pt x="473" y="982"/>
                    <a:pt x="434" y="962"/>
                  </a:cubicBezTo>
                  <a:cubicBezTo>
                    <a:pt x="316" y="900"/>
                    <a:pt x="217" y="806"/>
                    <a:pt x="148" y="692"/>
                  </a:cubicBezTo>
                  <a:cubicBezTo>
                    <a:pt x="79" y="577"/>
                    <a:pt x="43" y="446"/>
                    <a:pt x="43" y="313"/>
                  </a:cubicBezTo>
                  <a:lnTo>
                    <a:pt x="43" y="47"/>
                  </a:lnTo>
                  <a:cubicBezTo>
                    <a:pt x="43" y="46"/>
                    <a:pt x="44" y="44"/>
                    <a:pt x="44" y="44"/>
                  </a:cubicBezTo>
                  <a:cubicBezTo>
                    <a:pt x="45" y="43"/>
                    <a:pt x="47" y="43"/>
                    <a:pt x="48" y="43"/>
                  </a:cubicBezTo>
                  <a:cubicBezTo>
                    <a:pt x="201" y="83"/>
                    <a:pt x="352" y="104"/>
                    <a:pt x="500" y="105"/>
                  </a:cubicBezTo>
                  <a:cubicBezTo>
                    <a:pt x="649" y="105"/>
                    <a:pt x="799" y="85"/>
                    <a:pt x="943" y="44"/>
                  </a:cubicBezTo>
                  <a:cubicBezTo>
                    <a:pt x="945" y="43"/>
                    <a:pt x="946" y="44"/>
                    <a:pt x="947" y="45"/>
                  </a:cubicBezTo>
                  <a:cubicBezTo>
                    <a:pt x="948" y="45"/>
                    <a:pt x="949" y="46"/>
                    <a:pt x="949" y="48"/>
                  </a:cubicBezTo>
                  <a:lnTo>
                    <a:pt x="949" y="197"/>
                  </a:lnTo>
                  <a:cubicBezTo>
                    <a:pt x="949" y="209"/>
                    <a:pt x="958" y="218"/>
                    <a:pt x="970" y="2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18" name="Google Shape;918;p45"/>
          <p:cNvGrpSpPr/>
          <p:nvPr/>
        </p:nvGrpSpPr>
        <p:grpSpPr>
          <a:xfrm>
            <a:off x="4665232" y="2594819"/>
            <a:ext cx="449053" cy="473786"/>
            <a:chOff x="4665232" y="2686894"/>
            <a:chExt cx="449053" cy="473786"/>
          </a:xfrm>
        </p:grpSpPr>
        <p:sp>
          <p:nvSpPr>
            <p:cNvPr id="919" name="Google Shape;919;p45"/>
            <p:cNvSpPr/>
            <p:nvPr/>
          </p:nvSpPr>
          <p:spPr>
            <a:xfrm>
              <a:off x="5033912" y="2826492"/>
              <a:ext cx="80374" cy="223552"/>
            </a:xfrm>
            <a:custGeom>
              <a:avLst/>
              <a:gdLst/>
              <a:ahLst/>
              <a:cxnLst/>
              <a:rect l="l" t="t" r="r" b="b"/>
              <a:pathLst>
                <a:path w="247" h="687" extrusionOk="0">
                  <a:moveTo>
                    <a:pt x="77" y="38"/>
                  </a:moveTo>
                  <a:cubicBezTo>
                    <a:pt x="86" y="45"/>
                    <a:pt x="96" y="54"/>
                    <a:pt x="104" y="62"/>
                  </a:cubicBezTo>
                  <a:lnTo>
                    <a:pt x="107" y="65"/>
                  </a:lnTo>
                  <a:cubicBezTo>
                    <a:pt x="228" y="187"/>
                    <a:pt x="238" y="381"/>
                    <a:pt x="130" y="515"/>
                  </a:cubicBezTo>
                  <a:cubicBezTo>
                    <a:pt x="91" y="563"/>
                    <a:pt x="50" y="608"/>
                    <a:pt x="7" y="650"/>
                  </a:cubicBezTo>
                  <a:cubicBezTo>
                    <a:pt x="-2" y="658"/>
                    <a:pt x="-2" y="672"/>
                    <a:pt x="6" y="680"/>
                  </a:cubicBezTo>
                  <a:cubicBezTo>
                    <a:pt x="10" y="685"/>
                    <a:pt x="16" y="687"/>
                    <a:pt x="21" y="687"/>
                  </a:cubicBezTo>
                  <a:cubicBezTo>
                    <a:pt x="27" y="687"/>
                    <a:pt x="32" y="685"/>
                    <a:pt x="36" y="681"/>
                  </a:cubicBezTo>
                  <a:cubicBezTo>
                    <a:pt x="81" y="638"/>
                    <a:pt x="123" y="591"/>
                    <a:pt x="163" y="542"/>
                  </a:cubicBezTo>
                  <a:cubicBezTo>
                    <a:pt x="285" y="390"/>
                    <a:pt x="273" y="172"/>
                    <a:pt x="137" y="35"/>
                  </a:cubicBezTo>
                  <a:lnTo>
                    <a:pt x="134" y="32"/>
                  </a:lnTo>
                  <a:cubicBezTo>
                    <a:pt x="125" y="23"/>
                    <a:pt x="114" y="13"/>
                    <a:pt x="104" y="4"/>
                  </a:cubicBezTo>
                  <a:cubicBezTo>
                    <a:pt x="95" y="-3"/>
                    <a:pt x="81" y="-2"/>
                    <a:pt x="74" y="8"/>
                  </a:cubicBezTo>
                  <a:cubicBezTo>
                    <a:pt x="66" y="17"/>
                    <a:pt x="68" y="30"/>
                    <a:pt x="77" y="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0" name="Google Shape;920;p45"/>
            <p:cNvSpPr/>
            <p:nvPr/>
          </p:nvSpPr>
          <p:spPr>
            <a:xfrm>
              <a:off x="4690939" y="2800460"/>
              <a:ext cx="354035" cy="340696"/>
            </a:xfrm>
            <a:custGeom>
              <a:avLst/>
              <a:gdLst/>
              <a:ahLst/>
              <a:cxnLst/>
              <a:rect l="l" t="t" r="r" b="b"/>
              <a:pathLst>
                <a:path w="1088" h="1047" extrusionOk="0">
                  <a:moveTo>
                    <a:pt x="784" y="938"/>
                  </a:moveTo>
                  <a:cubicBezTo>
                    <a:pt x="743" y="962"/>
                    <a:pt x="700" y="983"/>
                    <a:pt x="656" y="1003"/>
                  </a:cubicBezTo>
                  <a:cubicBezTo>
                    <a:pt x="652" y="1005"/>
                    <a:pt x="647" y="1005"/>
                    <a:pt x="643" y="1003"/>
                  </a:cubicBezTo>
                  <a:cubicBezTo>
                    <a:pt x="439" y="907"/>
                    <a:pt x="263" y="769"/>
                    <a:pt x="119" y="594"/>
                  </a:cubicBezTo>
                  <a:cubicBezTo>
                    <a:pt x="66" y="529"/>
                    <a:pt x="39" y="448"/>
                    <a:pt x="43" y="364"/>
                  </a:cubicBezTo>
                  <a:cubicBezTo>
                    <a:pt x="47" y="280"/>
                    <a:pt x="82" y="202"/>
                    <a:pt x="141" y="142"/>
                  </a:cubicBezTo>
                  <a:cubicBezTo>
                    <a:pt x="267" y="15"/>
                    <a:pt x="470" y="9"/>
                    <a:pt x="604" y="127"/>
                  </a:cubicBezTo>
                  <a:lnTo>
                    <a:pt x="623" y="143"/>
                  </a:lnTo>
                  <a:cubicBezTo>
                    <a:pt x="638" y="157"/>
                    <a:pt x="661" y="157"/>
                    <a:pt x="676" y="143"/>
                  </a:cubicBezTo>
                  <a:lnTo>
                    <a:pt x="694" y="127"/>
                  </a:lnTo>
                  <a:cubicBezTo>
                    <a:pt x="794" y="39"/>
                    <a:pt x="937" y="17"/>
                    <a:pt x="1058" y="73"/>
                  </a:cubicBezTo>
                  <a:cubicBezTo>
                    <a:pt x="1069" y="77"/>
                    <a:pt x="1082" y="73"/>
                    <a:pt x="1086" y="62"/>
                  </a:cubicBezTo>
                  <a:cubicBezTo>
                    <a:pt x="1091" y="51"/>
                    <a:pt x="1087" y="39"/>
                    <a:pt x="1076" y="34"/>
                  </a:cubicBezTo>
                  <a:cubicBezTo>
                    <a:pt x="939" y="-28"/>
                    <a:pt x="778" y="-4"/>
                    <a:pt x="666" y="95"/>
                  </a:cubicBezTo>
                  <a:lnTo>
                    <a:pt x="649" y="110"/>
                  </a:lnTo>
                  <a:lnTo>
                    <a:pt x="633" y="95"/>
                  </a:lnTo>
                  <a:cubicBezTo>
                    <a:pt x="482" y="-38"/>
                    <a:pt x="252" y="-31"/>
                    <a:pt x="110" y="112"/>
                  </a:cubicBezTo>
                  <a:cubicBezTo>
                    <a:pt x="44" y="179"/>
                    <a:pt x="5" y="268"/>
                    <a:pt x="0" y="362"/>
                  </a:cubicBezTo>
                  <a:cubicBezTo>
                    <a:pt x="-4" y="456"/>
                    <a:pt x="26" y="548"/>
                    <a:pt x="86" y="621"/>
                  </a:cubicBezTo>
                  <a:cubicBezTo>
                    <a:pt x="234" y="801"/>
                    <a:pt x="415" y="942"/>
                    <a:pt x="625" y="1041"/>
                  </a:cubicBezTo>
                  <a:cubicBezTo>
                    <a:pt x="633" y="1045"/>
                    <a:pt x="641" y="1047"/>
                    <a:pt x="650" y="1047"/>
                  </a:cubicBezTo>
                  <a:cubicBezTo>
                    <a:pt x="658" y="1047"/>
                    <a:pt x="666" y="1045"/>
                    <a:pt x="674" y="1042"/>
                  </a:cubicBezTo>
                  <a:cubicBezTo>
                    <a:pt x="719" y="1022"/>
                    <a:pt x="763" y="999"/>
                    <a:pt x="806" y="975"/>
                  </a:cubicBezTo>
                  <a:cubicBezTo>
                    <a:pt x="816" y="969"/>
                    <a:pt x="819" y="956"/>
                    <a:pt x="814" y="946"/>
                  </a:cubicBezTo>
                  <a:cubicBezTo>
                    <a:pt x="808" y="936"/>
                    <a:pt x="795" y="932"/>
                    <a:pt x="784" y="9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1" name="Google Shape;921;p45"/>
            <p:cNvSpPr/>
            <p:nvPr/>
          </p:nvSpPr>
          <p:spPr>
            <a:xfrm>
              <a:off x="4969157" y="3062734"/>
              <a:ext cx="119422" cy="97946"/>
            </a:xfrm>
            <a:custGeom>
              <a:avLst/>
              <a:gdLst/>
              <a:ahLst/>
              <a:cxnLst/>
              <a:rect l="l" t="t" r="r" b="b"/>
              <a:pathLst>
                <a:path w="367" h="301" extrusionOk="0">
                  <a:moveTo>
                    <a:pt x="308" y="159"/>
                  </a:moveTo>
                  <a:cubicBezTo>
                    <a:pt x="274" y="202"/>
                    <a:pt x="232" y="235"/>
                    <a:pt x="183" y="258"/>
                  </a:cubicBezTo>
                  <a:cubicBezTo>
                    <a:pt x="135" y="234"/>
                    <a:pt x="93" y="201"/>
                    <a:pt x="59" y="159"/>
                  </a:cubicBezTo>
                  <a:cubicBezTo>
                    <a:pt x="36" y="131"/>
                    <a:pt x="38" y="90"/>
                    <a:pt x="64" y="64"/>
                  </a:cubicBezTo>
                  <a:cubicBezTo>
                    <a:pt x="77" y="50"/>
                    <a:pt x="96" y="43"/>
                    <a:pt x="114" y="43"/>
                  </a:cubicBezTo>
                  <a:cubicBezTo>
                    <a:pt x="131" y="43"/>
                    <a:pt x="148" y="49"/>
                    <a:pt x="161" y="61"/>
                  </a:cubicBezTo>
                  <a:lnTo>
                    <a:pt x="166" y="65"/>
                  </a:lnTo>
                  <a:cubicBezTo>
                    <a:pt x="176" y="74"/>
                    <a:pt x="191" y="74"/>
                    <a:pt x="201" y="65"/>
                  </a:cubicBezTo>
                  <a:lnTo>
                    <a:pt x="205" y="61"/>
                  </a:lnTo>
                  <a:cubicBezTo>
                    <a:pt x="233" y="36"/>
                    <a:pt x="276" y="37"/>
                    <a:pt x="303" y="64"/>
                  </a:cubicBezTo>
                  <a:lnTo>
                    <a:pt x="303" y="65"/>
                  </a:lnTo>
                  <a:cubicBezTo>
                    <a:pt x="329" y="90"/>
                    <a:pt x="331" y="131"/>
                    <a:pt x="308" y="159"/>
                  </a:cubicBezTo>
                  <a:moveTo>
                    <a:pt x="333" y="34"/>
                  </a:moveTo>
                  <a:cubicBezTo>
                    <a:pt x="293" y="-7"/>
                    <a:pt x="228" y="-11"/>
                    <a:pt x="183" y="24"/>
                  </a:cubicBezTo>
                  <a:cubicBezTo>
                    <a:pt x="138" y="-11"/>
                    <a:pt x="74" y="-7"/>
                    <a:pt x="33" y="34"/>
                  </a:cubicBezTo>
                  <a:cubicBezTo>
                    <a:pt x="-8" y="76"/>
                    <a:pt x="-11" y="141"/>
                    <a:pt x="26" y="186"/>
                  </a:cubicBezTo>
                  <a:cubicBezTo>
                    <a:pt x="66" y="234"/>
                    <a:pt x="114" y="272"/>
                    <a:pt x="170" y="298"/>
                  </a:cubicBezTo>
                  <a:cubicBezTo>
                    <a:pt x="174" y="300"/>
                    <a:pt x="179" y="301"/>
                    <a:pt x="183" y="301"/>
                  </a:cubicBezTo>
                  <a:cubicBezTo>
                    <a:pt x="188" y="301"/>
                    <a:pt x="192" y="301"/>
                    <a:pt x="196" y="299"/>
                  </a:cubicBezTo>
                  <a:cubicBezTo>
                    <a:pt x="253" y="273"/>
                    <a:pt x="302" y="236"/>
                    <a:pt x="341" y="186"/>
                  </a:cubicBezTo>
                  <a:cubicBezTo>
                    <a:pt x="378" y="141"/>
                    <a:pt x="374" y="76"/>
                    <a:pt x="334" y="35"/>
                  </a:cubicBezTo>
                  <a:lnTo>
                    <a:pt x="333" y="3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2" name="Google Shape;922;p45"/>
            <p:cNvSpPr/>
            <p:nvPr/>
          </p:nvSpPr>
          <p:spPr>
            <a:xfrm>
              <a:off x="4873164" y="2925089"/>
              <a:ext cx="72239" cy="91113"/>
            </a:xfrm>
            <a:custGeom>
              <a:avLst/>
              <a:gdLst/>
              <a:ahLst/>
              <a:cxnLst/>
              <a:rect l="l" t="t" r="r" b="b"/>
              <a:pathLst>
                <a:path w="222" h="280" extrusionOk="0">
                  <a:moveTo>
                    <a:pt x="42" y="52"/>
                  </a:moveTo>
                  <a:cubicBezTo>
                    <a:pt x="42" y="47"/>
                    <a:pt x="46" y="45"/>
                    <a:pt x="48" y="44"/>
                  </a:cubicBezTo>
                  <a:cubicBezTo>
                    <a:pt x="49" y="43"/>
                    <a:pt x="50" y="43"/>
                    <a:pt x="52" y="43"/>
                  </a:cubicBezTo>
                  <a:cubicBezTo>
                    <a:pt x="54" y="43"/>
                    <a:pt x="56" y="43"/>
                    <a:pt x="58" y="45"/>
                  </a:cubicBezTo>
                  <a:lnTo>
                    <a:pt x="176" y="132"/>
                  </a:lnTo>
                  <a:cubicBezTo>
                    <a:pt x="179" y="135"/>
                    <a:pt x="180" y="138"/>
                    <a:pt x="180" y="140"/>
                  </a:cubicBezTo>
                  <a:cubicBezTo>
                    <a:pt x="180" y="142"/>
                    <a:pt x="179" y="146"/>
                    <a:pt x="176" y="148"/>
                  </a:cubicBezTo>
                  <a:lnTo>
                    <a:pt x="58" y="236"/>
                  </a:lnTo>
                  <a:cubicBezTo>
                    <a:pt x="54" y="239"/>
                    <a:pt x="49" y="238"/>
                    <a:pt x="48" y="237"/>
                  </a:cubicBezTo>
                  <a:cubicBezTo>
                    <a:pt x="46" y="236"/>
                    <a:pt x="42" y="233"/>
                    <a:pt x="42" y="228"/>
                  </a:cubicBezTo>
                  <a:lnTo>
                    <a:pt x="42" y="52"/>
                  </a:lnTo>
                  <a:moveTo>
                    <a:pt x="52" y="280"/>
                  </a:moveTo>
                  <a:cubicBezTo>
                    <a:pt x="63" y="280"/>
                    <a:pt x="74" y="277"/>
                    <a:pt x="83" y="270"/>
                  </a:cubicBezTo>
                  <a:lnTo>
                    <a:pt x="201" y="182"/>
                  </a:lnTo>
                  <a:cubicBezTo>
                    <a:pt x="215" y="172"/>
                    <a:pt x="222" y="157"/>
                    <a:pt x="222" y="140"/>
                  </a:cubicBezTo>
                  <a:cubicBezTo>
                    <a:pt x="222" y="123"/>
                    <a:pt x="215" y="108"/>
                    <a:pt x="201" y="98"/>
                  </a:cubicBezTo>
                  <a:lnTo>
                    <a:pt x="83" y="10"/>
                  </a:lnTo>
                  <a:cubicBezTo>
                    <a:pt x="67" y="-1"/>
                    <a:pt x="46" y="-3"/>
                    <a:pt x="29" y="6"/>
                  </a:cubicBezTo>
                  <a:cubicBezTo>
                    <a:pt x="11" y="15"/>
                    <a:pt x="0" y="33"/>
                    <a:pt x="0" y="52"/>
                  </a:cubicBezTo>
                  <a:lnTo>
                    <a:pt x="0" y="228"/>
                  </a:lnTo>
                  <a:cubicBezTo>
                    <a:pt x="0" y="248"/>
                    <a:pt x="11" y="266"/>
                    <a:pt x="29" y="275"/>
                  </a:cubicBezTo>
                  <a:cubicBezTo>
                    <a:pt x="36" y="279"/>
                    <a:pt x="44" y="280"/>
                    <a:pt x="52"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3" name="Google Shape;923;p45"/>
            <p:cNvSpPr/>
            <p:nvPr/>
          </p:nvSpPr>
          <p:spPr>
            <a:xfrm>
              <a:off x="4665232" y="2717157"/>
              <a:ext cx="60199" cy="106081"/>
            </a:xfrm>
            <a:custGeom>
              <a:avLst/>
              <a:gdLst/>
              <a:ahLst/>
              <a:cxnLst/>
              <a:rect l="l" t="t" r="r" b="b"/>
              <a:pathLst>
                <a:path w="185" h="326" extrusionOk="0">
                  <a:moveTo>
                    <a:pt x="150" y="321"/>
                  </a:moveTo>
                  <a:cubicBezTo>
                    <a:pt x="154" y="325"/>
                    <a:pt x="159" y="326"/>
                    <a:pt x="163" y="326"/>
                  </a:cubicBezTo>
                  <a:cubicBezTo>
                    <a:pt x="169" y="326"/>
                    <a:pt x="176" y="324"/>
                    <a:pt x="180" y="318"/>
                  </a:cubicBezTo>
                  <a:cubicBezTo>
                    <a:pt x="187" y="309"/>
                    <a:pt x="186" y="296"/>
                    <a:pt x="177" y="288"/>
                  </a:cubicBezTo>
                  <a:cubicBezTo>
                    <a:pt x="140" y="259"/>
                    <a:pt x="106" y="225"/>
                    <a:pt x="76" y="188"/>
                  </a:cubicBezTo>
                  <a:cubicBezTo>
                    <a:pt x="40" y="144"/>
                    <a:pt x="33" y="82"/>
                    <a:pt x="59" y="31"/>
                  </a:cubicBezTo>
                  <a:cubicBezTo>
                    <a:pt x="64" y="20"/>
                    <a:pt x="60" y="7"/>
                    <a:pt x="49" y="2"/>
                  </a:cubicBezTo>
                  <a:cubicBezTo>
                    <a:pt x="38" y="-3"/>
                    <a:pt x="26" y="1"/>
                    <a:pt x="20" y="11"/>
                  </a:cubicBezTo>
                  <a:cubicBezTo>
                    <a:pt x="-13" y="78"/>
                    <a:pt x="-4" y="158"/>
                    <a:pt x="43" y="215"/>
                  </a:cubicBezTo>
                  <a:cubicBezTo>
                    <a:pt x="75" y="255"/>
                    <a:pt x="111" y="290"/>
                    <a:pt x="150" y="3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4" name="Google Shape;924;p45"/>
            <p:cNvSpPr/>
            <p:nvPr/>
          </p:nvSpPr>
          <p:spPr>
            <a:xfrm>
              <a:off x="4691265" y="2686894"/>
              <a:ext cx="178970" cy="104129"/>
            </a:xfrm>
            <a:custGeom>
              <a:avLst/>
              <a:gdLst/>
              <a:ahLst/>
              <a:cxnLst/>
              <a:rect l="l" t="t" r="r" b="b"/>
              <a:pathLst>
                <a:path w="550" h="320" extrusionOk="0">
                  <a:moveTo>
                    <a:pt x="32" y="65"/>
                  </a:moveTo>
                  <a:cubicBezTo>
                    <a:pt x="87" y="31"/>
                    <a:pt x="158" y="37"/>
                    <a:pt x="206" y="79"/>
                  </a:cubicBezTo>
                  <a:lnTo>
                    <a:pt x="215" y="87"/>
                  </a:lnTo>
                  <a:cubicBezTo>
                    <a:pt x="226" y="97"/>
                    <a:pt x="243" y="97"/>
                    <a:pt x="255" y="87"/>
                  </a:cubicBezTo>
                  <a:lnTo>
                    <a:pt x="263" y="79"/>
                  </a:lnTo>
                  <a:cubicBezTo>
                    <a:pt x="321" y="28"/>
                    <a:pt x="409" y="31"/>
                    <a:pt x="464" y="86"/>
                  </a:cubicBezTo>
                  <a:lnTo>
                    <a:pt x="465" y="87"/>
                  </a:lnTo>
                  <a:cubicBezTo>
                    <a:pt x="518" y="140"/>
                    <a:pt x="522" y="224"/>
                    <a:pt x="475" y="282"/>
                  </a:cubicBezTo>
                  <a:lnTo>
                    <a:pt x="474" y="283"/>
                  </a:lnTo>
                  <a:cubicBezTo>
                    <a:pt x="473" y="284"/>
                    <a:pt x="473" y="284"/>
                    <a:pt x="472" y="285"/>
                  </a:cubicBezTo>
                  <a:cubicBezTo>
                    <a:pt x="465" y="294"/>
                    <a:pt x="466" y="308"/>
                    <a:pt x="476" y="315"/>
                  </a:cubicBezTo>
                  <a:cubicBezTo>
                    <a:pt x="479" y="318"/>
                    <a:pt x="484" y="320"/>
                    <a:pt x="489" y="320"/>
                  </a:cubicBezTo>
                  <a:cubicBezTo>
                    <a:pt x="495" y="320"/>
                    <a:pt x="501" y="317"/>
                    <a:pt x="506" y="312"/>
                  </a:cubicBezTo>
                  <a:lnTo>
                    <a:pt x="507" y="311"/>
                  </a:lnTo>
                  <a:cubicBezTo>
                    <a:pt x="507" y="310"/>
                    <a:pt x="508" y="309"/>
                    <a:pt x="508" y="308"/>
                  </a:cubicBezTo>
                  <a:cubicBezTo>
                    <a:pt x="569" y="234"/>
                    <a:pt x="563" y="125"/>
                    <a:pt x="495" y="57"/>
                  </a:cubicBezTo>
                  <a:lnTo>
                    <a:pt x="494" y="56"/>
                  </a:lnTo>
                  <a:cubicBezTo>
                    <a:pt x="424" y="-15"/>
                    <a:pt x="310" y="-19"/>
                    <a:pt x="235" y="48"/>
                  </a:cubicBezTo>
                  <a:lnTo>
                    <a:pt x="235" y="48"/>
                  </a:lnTo>
                  <a:lnTo>
                    <a:pt x="235" y="48"/>
                  </a:lnTo>
                  <a:cubicBezTo>
                    <a:pt x="172" y="-7"/>
                    <a:pt x="80" y="-15"/>
                    <a:pt x="10" y="29"/>
                  </a:cubicBezTo>
                  <a:cubicBezTo>
                    <a:pt x="0" y="35"/>
                    <a:pt x="-3" y="48"/>
                    <a:pt x="3" y="58"/>
                  </a:cubicBezTo>
                  <a:cubicBezTo>
                    <a:pt x="9" y="68"/>
                    <a:pt x="22" y="71"/>
                    <a:pt x="32" y="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5" name="Google Shape;925;p45"/>
            <p:cNvSpPr/>
            <p:nvPr/>
          </p:nvSpPr>
          <p:spPr>
            <a:xfrm>
              <a:off x="4801575" y="2870096"/>
              <a:ext cx="201423" cy="201424"/>
            </a:xfrm>
            <a:custGeom>
              <a:avLst/>
              <a:gdLst/>
              <a:ahLst/>
              <a:cxnLst/>
              <a:rect l="l" t="t" r="r" b="b"/>
              <a:pathLst>
                <a:path w="619" h="619" extrusionOk="0">
                  <a:moveTo>
                    <a:pt x="40" y="204"/>
                  </a:moveTo>
                  <a:cubicBezTo>
                    <a:pt x="29" y="201"/>
                    <a:pt x="17" y="207"/>
                    <a:pt x="14" y="218"/>
                  </a:cubicBezTo>
                  <a:cubicBezTo>
                    <a:pt x="5" y="248"/>
                    <a:pt x="0" y="278"/>
                    <a:pt x="0" y="309"/>
                  </a:cubicBezTo>
                  <a:cubicBezTo>
                    <a:pt x="0" y="480"/>
                    <a:pt x="139" y="619"/>
                    <a:pt x="309" y="619"/>
                  </a:cubicBezTo>
                  <a:cubicBezTo>
                    <a:pt x="480" y="619"/>
                    <a:pt x="619" y="480"/>
                    <a:pt x="619" y="309"/>
                  </a:cubicBezTo>
                  <a:cubicBezTo>
                    <a:pt x="619" y="139"/>
                    <a:pt x="480" y="0"/>
                    <a:pt x="309" y="0"/>
                  </a:cubicBezTo>
                  <a:cubicBezTo>
                    <a:pt x="209" y="0"/>
                    <a:pt x="115" y="49"/>
                    <a:pt x="57" y="131"/>
                  </a:cubicBezTo>
                  <a:cubicBezTo>
                    <a:pt x="50" y="140"/>
                    <a:pt x="52" y="154"/>
                    <a:pt x="62" y="160"/>
                  </a:cubicBezTo>
                  <a:cubicBezTo>
                    <a:pt x="71" y="167"/>
                    <a:pt x="85" y="165"/>
                    <a:pt x="91" y="155"/>
                  </a:cubicBezTo>
                  <a:cubicBezTo>
                    <a:pt x="141" y="85"/>
                    <a:pt x="223" y="43"/>
                    <a:pt x="309" y="43"/>
                  </a:cubicBezTo>
                  <a:cubicBezTo>
                    <a:pt x="456" y="43"/>
                    <a:pt x="576" y="162"/>
                    <a:pt x="576" y="309"/>
                  </a:cubicBezTo>
                  <a:cubicBezTo>
                    <a:pt x="576" y="456"/>
                    <a:pt x="456" y="576"/>
                    <a:pt x="309" y="576"/>
                  </a:cubicBezTo>
                  <a:cubicBezTo>
                    <a:pt x="162" y="576"/>
                    <a:pt x="43" y="456"/>
                    <a:pt x="43" y="309"/>
                  </a:cubicBezTo>
                  <a:cubicBezTo>
                    <a:pt x="43" y="283"/>
                    <a:pt x="47" y="256"/>
                    <a:pt x="54" y="231"/>
                  </a:cubicBezTo>
                  <a:cubicBezTo>
                    <a:pt x="58" y="220"/>
                    <a:pt x="51" y="208"/>
                    <a:pt x="40"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6" name="Google Shape;926;p45"/>
          <p:cNvGrpSpPr/>
          <p:nvPr/>
        </p:nvGrpSpPr>
        <p:grpSpPr>
          <a:xfrm>
            <a:off x="5328074" y="2594819"/>
            <a:ext cx="395361" cy="473786"/>
            <a:chOff x="5328074" y="2686894"/>
            <a:chExt cx="395361" cy="473786"/>
          </a:xfrm>
        </p:grpSpPr>
        <p:sp>
          <p:nvSpPr>
            <p:cNvPr id="927" name="Google Shape;927;p45"/>
            <p:cNvSpPr/>
            <p:nvPr/>
          </p:nvSpPr>
          <p:spPr>
            <a:xfrm>
              <a:off x="5328074" y="2753927"/>
              <a:ext cx="395361" cy="243401"/>
            </a:xfrm>
            <a:custGeom>
              <a:avLst/>
              <a:gdLst/>
              <a:ahLst/>
              <a:cxnLst/>
              <a:rect l="l" t="t" r="r" b="b"/>
              <a:pathLst>
                <a:path w="1215" h="748" extrusionOk="0">
                  <a:moveTo>
                    <a:pt x="896" y="706"/>
                  </a:moveTo>
                  <a:cubicBezTo>
                    <a:pt x="862" y="706"/>
                    <a:pt x="834" y="680"/>
                    <a:pt x="831" y="647"/>
                  </a:cubicBezTo>
                  <a:lnTo>
                    <a:pt x="960" y="647"/>
                  </a:lnTo>
                  <a:cubicBezTo>
                    <a:pt x="957" y="680"/>
                    <a:pt x="929" y="706"/>
                    <a:pt x="896" y="706"/>
                  </a:cubicBezTo>
                  <a:moveTo>
                    <a:pt x="607" y="706"/>
                  </a:moveTo>
                  <a:cubicBezTo>
                    <a:pt x="574" y="706"/>
                    <a:pt x="546" y="680"/>
                    <a:pt x="543" y="647"/>
                  </a:cubicBezTo>
                  <a:lnTo>
                    <a:pt x="672" y="647"/>
                  </a:lnTo>
                  <a:cubicBezTo>
                    <a:pt x="669" y="680"/>
                    <a:pt x="641" y="706"/>
                    <a:pt x="607" y="706"/>
                  </a:cubicBezTo>
                  <a:moveTo>
                    <a:pt x="319" y="706"/>
                  </a:moveTo>
                  <a:cubicBezTo>
                    <a:pt x="285" y="706"/>
                    <a:pt x="257" y="680"/>
                    <a:pt x="254" y="647"/>
                  </a:cubicBezTo>
                  <a:lnTo>
                    <a:pt x="384" y="647"/>
                  </a:lnTo>
                  <a:cubicBezTo>
                    <a:pt x="380" y="680"/>
                    <a:pt x="353" y="706"/>
                    <a:pt x="319" y="706"/>
                  </a:cubicBezTo>
                  <a:moveTo>
                    <a:pt x="1214" y="461"/>
                  </a:moveTo>
                  <a:cubicBezTo>
                    <a:pt x="1213" y="449"/>
                    <a:pt x="1202" y="440"/>
                    <a:pt x="1191" y="442"/>
                  </a:cubicBezTo>
                  <a:cubicBezTo>
                    <a:pt x="1179" y="443"/>
                    <a:pt x="1170" y="454"/>
                    <a:pt x="1172" y="465"/>
                  </a:cubicBezTo>
                  <a:cubicBezTo>
                    <a:pt x="1172" y="470"/>
                    <a:pt x="1172" y="475"/>
                    <a:pt x="1172" y="479"/>
                  </a:cubicBezTo>
                  <a:cubicBezTo>
                    <a:pt x="1172" y="548"/>
                    <a:pt x="1116" y="605"/>
                    <a:pt x="1047" y="605"/>
                  </a:cubicBezTo>
                  <a:lnTo>
                    <a:pt x="168" y="605"/>
                  </a:lnTo>
                  <a:cubicBezTo>
                    <a:pt x="98" y="605"/>
                    <a:pt x="42" y="548"/>
                    <a:pt x="42" y="479"/>
                  </a:cubicBezTo>
                  <a:cubicBezTo>
                    <a:pt x="42" y="410"/>
                    <a:pt x="98" y="354"/>
                    <a:pt x="168" y="354"/>
                  </a:cubicBezTo>
                  <a:lnTo>
                    <a:pt x="1047" y="354"/>
                  </a:lnTo>
                  <a:cubicBezTo>
                    <a:pt x="1082" y="354"/>
                    <a:pt x="1116" y="368"/>
                    <a:pt x="1139" y="394"/>
                  </a:cubicBezTo>
                  <a:cubicBezTo>
                    <a:pt x="1147" y="403"/>
                    <a:pt x="1161" y="403"/>
                    <a:pt x="1169" y="396"/>
                  </a:cubicBezTo>
                  <a:cubicBezTo>
                    <a:pt x="1178" y="388"/>
                    <a:pt x="1179" y="374"/>
                    <a:pt x="1171" y="365"/>
                  </a:cubicBezTo>
                  <a:cubicBezTo>
                    <a:pt x="1144" y="336"/>
                    <a:pt x="1107" y="317"/>
                    <a:pt x="1068" y="312"/>
                  </a:cubicBezTo>
                  <a:lnTo>
                    <a:pt x="1068" y="264"/>
                  </a:lnTo>
                  <a:cubicBezTo>
                    <a:pt x="1068" y="240"/>
                    <a:pt x="1049" y="221"/>
                    <a:pt x="1025" y="221"/>
                  </a:cubicBezTo>
                  <a:lnTo>
                    <a:pt x="1024" y="221"/>
                  </a:lnTo>
                  <a:lnTo>
                    <a:pt x="1024" y="211"/>
                  </a:lnTo>
                  <a:cubicBezTo>
                    <a:pt x="1024" y="141"/>
                    <a:pt x="1006" y="72"/>
                    <a:pt x="973" y="11"/>
                  </a:cubicBezTo>
                  <a:cubicBezTo>
                    <a:pt x="968" y="1"/>
                    <a:pt x="955" y="-3"/>
                    <a:pt x="944" y="3"/>
                  </a:cubicBezTo>
                  <a:cubicBezTo>
                    <a:pt x="934" y="9"/>
                    <a:pt x="930" y="22"/>
                    <a:pt x="936" y="32"/>
                  </a:cubicBezTo>
                  <a:cubicBezTo>
                    <a:pt x="966" y="86"/>
                    <a:pt x="982" y="148"/>
                    <a:pt x="982" y="211"/>
                  </a:cubicBezTo>
                  <a:lnTo>
                    <a:pt x="982" y="221"/>
                  </a:lnTo>
                  <a:lnTo>
                    <a:pt x="390" y="221"/>
                  </a:lnTo>
                  <a:cubicBezTo>
                    <a:pt x="379" y="221"/>
                    <a:pt x="369" y="231"/>
                    <a:pt x="369" y="242"/>
                  </a:cubicBezTo>
                  <a:cubicBezTo>
                    <a:pt x="369" y="254"/>
                    <a:pt x="379" y="264"/>
                    <a:pt x="390" y="264"/>
                  </a:cubicBezTo>
                  <a:lnTo>
                    <a:pt x="1025" y="264"/>
                  </a:lnTo>
                  <a:lnTo>
                    <a:pt x="1026" y="264"/>
                  </a:lnTo>
                  <a:lnTo>
                    <a:pt x="1026" y="311"/>
                  </a:lnTo>
                  <a:lnTo>
                    <a:pt x="192" y="311"/>
                  </a:lnTo>
                  <a:lnTo>
                    <a:pt x="192" y="264"/>
                  </a:lnTo>
                  <a:lnTo>
                    <a:pt x="192" y="264"/>
                  </a:lnTo>
                  <a:lnTo>
                    <a:pt x="300" y="264"/>
                  </a:lnTo>
                  <a:cubicBezTo>
                    <a:pt x="311" y="264"/>
                    <a:pt x="321" y="254"/>
                    <a:pt x="321" y="242"/>
                  </a:cubicBezTo>
                  <a:cubicBezTo>
                    <a:pt x="321" y="231"/>
                    <a:pt x="311" y="221"/>
                    <a:pt x="300" y="221"/>
                  </a:cubicBezTo>
                  <a:lnTo>
                    <a:pt x="233" y="221"/>
                  </a:lnTo>
                  <a:lnTo>
                    <a:pt x="233" y="211"/>
                  </a:lnTo>
                  <a:cubicBezTo>
                    <a:pt x="233" y="162"/>
                    <a:pt x="243" y="113"/>
                    <a:pt x="261" y="68"/>
                  </a:cubicBezTo>
                  <a:cubicBezTo>
                    <a:pt x="266" y="57"/>
                    <a:pt x="261" y="45"/>
                    <a:pt x="250" y="40"/>
                  </a:cubicBezTo>
                  <a:cubicBezTo>
                    <a:pt x="239" y="36"/>
                    <a:pt x="226" y="41"/>
                    <a:pt x="222" y="52"/>
                  </a:cubicBezTo>
                  <a:cubicBezTo>
                    <a:pt x="201" y="102"/>
                    <a:pt x="191" y="156"/>
                    <a:pt x="191" y="211"/>
                  </a:cubicBezTo>
                  <a:lnTo>
                    <a:pt x="191" y="221"/>
                  </a:lnTo>
                  <a:cubicBezTo>
                    <a:pt x="168" y="222"/>
                    <a:pt x="149" y="241"/>
                    <a:pt x="149" y="264"/>
                  </a:cubicBezTo>
                  <a:lnTo>
                    <a:pt x="149" y="312"/>
                  </a:lnTo>
                  <a:cubicBezTo>
                    <a:pt x="65" y="321"/>
                    <a:pt x="0" y="393"/>
                    <a:pt x="0" y="479"/>
                  </a:cubicBezTo>
                  <a:cubicBezTo>
                    <a:pt x="0" y="572"/>
                    <a:pt x="75" y="647"/>
                    <a:pt x="168" y="647"/>
                  </a:cubicBezTo>
                  <a:lnTo>
                    <a:pt x="211" y="647"/>
                  </a:lnTo>
                  <a:cubicBezTo>
                    <a:pt x="215" y="704"/>
                    <a:pt x="262" y="748"/>
                    <a:pt x="319" y="748"/>
                  </a:cubicBezTo>
                  <a:cubicBezTo>
                    <a:pt x="376" y="748"/>
                    <a:pt x="423" y="704"/>
                    <a:pt x="426" y="647"/>
                  </a:cubicBezTo>
                  <a:lnTo>
                    <a:pt x="500" y="647"/>
                  </a:lnTo>
                  <a:cubicBezTo>
                    <a:pt x="503" y="704"/>
                    <a:pt x="550" y="748"/>
                    <a:pt x="607" y="748"/>
                  </a:cubicBezTo>
                  <a:cubicBezTo>
                    <a:pt x="665" y="748"/>
                    <a:pt x="711" y="704"/>
                    <a:pt x="715" y="647"/>
                  </a:cubicBezTo>
                  <a:lnTo>
                    <a:pt x="788" y="647"/>
                  </a:lnTo>
                  <a:cubicBezTo>
                    <a:pt x="792" y="704"/>
                    <a:pt x="838" y="748"/>
                    <a:pt x="896" y="748"/>
                  </a:cubicBezTo>
                  <a:cubicBezTo>
                    <a:pt x="953" y="748"/>
                    <a:pt x="1000" y="704"/>
                    <a:pt x="1003" y="647"/>
                  </a:cubicBezTo>
                  <a:lnTo>
                    <a:pt x="1047" y="647"/>
                  </a:lnTo>
                  <a:cubicBezTo>
                    <a:pt x="1140" y="647"/>
                    <a:pt x="1215" y="572"/>
                    <a:pt x="1215" y="479"/>
                  </a:cubicBezTo>
                  <a:cubicBezTo>
                    <a:pt x="1215" y="473"/>
                    <a:pt x="1215" y="467"/>
                    <a:pt x="1214" y="4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8" name="Google Shape;928;p45"/>
            <p:cNvSpPr/>
            <p:nvPr/>
          </p:nvSpPr>
          <p:spPr>
            <a:xfrm>
              <a:off x="5505743" y="2889295"/>
              <a:ext cx="41000" cy="41001"/>
            </a:xfrm>
            <a:custGeom>
              <a:avLst/>
              <a:gdLst/>
              <a:ahLst/>
              <a:cxnLst/>
              <a:rect l="l" t="t" r="r" b="b"/>
              <a:pathLst>
                <a:path w="126" h="126" extrusionOk="0">
                  <a:moveTo>
                    <a:pt x="83" y="63"/>
                  </a:moveTo>
                  <a:cubicBezTo>
                    <a:pt x="83" y="74"/>
                    <a:pt x="74" y="83"/>
                    <a:pt x="63" y="83"/>
                  </a:cubicBezTo>
                  <a:cubicBezTo>
                    <a:pt x="52" y="83"/>
                    <a:pt x="42" y="74"/>
                    <a:pt x="42" y="63"/>
                  </a:cubicBezTo>
                  <a:cubicBezTo>
                    <a:pt x="42" y="52"/>
                    <a:pt x="52" y="43"/>
                    <a:pt x="63" y="43"/>
                  </a:cubicBezTo>
                  <a:cubicBezTo>
                    <a:pt x="74" y="43"/>
                    <a:pt x="83" y="52"/>
                    <a:pt x="83" y="63"/>
                  </a:cubicBezTo>
                  <a:moveTo>
                    <a:pt x="0" y="63"/>
                  </a:moveTo>
                  <a:cubicBezTo>
                    <a:pt x="0" y="98"/>
                    <a:pt x="28" y="126"/>
                    <a:pt x="63" y="126"/>
                  </a:cubicBezTo>
                  <a:cubicBezTo>
                    <a:pt x="97" y="126"/>
                    <a:pt x="126" y="98"/>
                    <a:pt x="126" y="63"/>
                  </a:cubicBezTo>
                  <a:cubicBezTo>
                    <a:pt x="126" y="28"/>
                    <a:pt x="97" y="0"/>
                    <a:pt x="63" y="0"/>
                  </a:cubicBezTo>
                  <a:cubicBezTo>
                    <a:pt x="28" y="0"/>
                    <a:pt x="0" y="28"/>
                    <a:pt x="0" y="63"/>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9" name="Google Shape;929;p45"/>
            <p:cNvSpPr/>
            <p:nvPr/>
          </p:nvSpPr>
          <p:spPr>
            <a:xfrm>
              <a:off x="5448147" y="2889295"/>
              <a:ext cx="41000" cy="41001"/>
            </a:xfrm>
            <a:custGeom>
              <a:avLst/>
              <a:gdLst/>
              <a:ahLst/>
              <a:cxnLst/>
              <a:rect l="l" t="t" r="r" b="b"/>
              <a:pathLst>
                <a:path w="126" h="126" extrusionOk="0">
                  <a:moveTo>
                    <a:pt x="83" y="63"/>
                  </a:moveTo>
                  <a:cubicBezTo>
                    <a:pt x="83" y="74"/>
                    <a:pt x="74" y="83"/>
                    <a:pt x="63" y="83"/>
                  </a:cubicBezTo>
                  <a:cubicBezTo>
                    <a:pt x="52" y="83"/>
                    <a:pt x="43" y="74"/>
                    <a:pt x="43" y="63"/>
                  </a:cubicBezTo>
                  <a:cubicBezTo>
                    <a:pt x="43" y="52"/>
                    <a:pt x="52" y="43"/>
                    <a:pt x="63" y="43"/>
                  </a:cubicBezTo>
                  <a:cubicBezTo>
                    <a:pt x="74" y="43"/>
                    <a:pt x="83" y="52"/>
                    <a:pt x="83" y="63"/>
                  </a:cubicBezTo>
                  <a:moveTo>
                    <a:pt x="0" y="63"/>
                  </a:moveTo>
                  <a:cubicBezTo>
                    <a:pt x="0" y="98"/>
                    <a:pt x="28" y="126"/>
                    <a:pt x="63" y="126"/>
                  </a:cubicBezTo>
                  <a:cubicBezTo>
                    <a:pt x="98" y="126"/>
                    <a:pt x="126" y="98"/>
                    <a:pt x="126" y="63"/>
                  </a:cubicBezTo>
                  <a:cubicBezTo>
                    <a:pt x="126" y="28"/>
                    <a:pt x="98" y="0"/>
                    <a:pt x="63" y="0"/>
                  </a:cubicBezTo>
                  <a:cubicBezTo>
                    <a:pt x="28" y="0"/>
                    <a:pt x="0" y="28"/>
                    <a:pt x="0" y="63"/>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0" name="Google Shape;930;p45"/>
            <p:cNvSpPr/>
            <p:nvPr/>
          </p:nvSpPr>
          <p:spPr>
            <a:xfrm>
              <a:off x="5390551" y="2889295"/>
              <a:ext cx="41000" cy="41001"/>
            </a:xfrm>
            <a:custGeom>
              <a:avLst/>
              <a:gdLst/>
              <a:ahLst/>
              <a:cxnLst/>
              <a:rect l="l" t="t" r="r" b="b"/>
              <a:pathLst>
                <a:path w="126" h="126" extrusionOk="0">
                  <a:moveTo>
                    <a:pt x="83" y="63"/>
                  </a:moveTo>
                  <a:cubicBezTo>
                    <a:pt x="83" y="74"/>
                    <a:pt x="74" y="83"/>
                    <a:pt x="63" y="83"/>
                  </a:cubicBezTo>
                  <a:cubicBezTo>
                    <a:pt x="52" y="83"/>
                    <a:pt x="43" y="74"/>
                    <a:pt x="43" y="63"/>
                  </a:cubicBezTo>
                  <a:cubicBezTo>
                    <a:pt x="43" y="52"/>
                    <a:pt x="52" y="43"/>
                    <a:pt x="63" y="43"/>
                  </a:cubicBezTo>
                  <a:cubicBezTo>
                    <a:pt x="74" y="43"/>
                    <a:pt x="83" y="52"/>
                    <a:pt x="83" y="63"/>
                  </a:cubicBezTo>
                  <a:moveTo>
                    <a:pt x="0" y="63"/>
                  </a:moveTo>
                  <a:cubicBezTo>
                    <a:pt x="0" y="98"/>
                    <a:pt x="29" y="126"/>
                    <a:pt x="63" y="126"/>
                  </a:cubicBezTo>
                  <a:cubicBezTo>
                    <a:pt x="98" y="126"/>
                    <a:pt x="126" y="98"/>
                    <a:pt x="126" y="63"/>
                  </a:cubicBezTo>
                  <a:cubicBezTo>
                    <a:pt x="126" y="28"/>
                    <a:pt x="98" y="0"/>
                    <a:pt x="63" y="0"/>
                  </a:cubicBezTo>
                  <a:cubicBezTo>
                    <a:pt x="29" y="0"/>
                    <a:pt x="0" y="28"/>
                    <a:pt x="0" y="63"/>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45"/>
            <p:cNvSpPr/>
            <p:nvPr/>
          </p:nvSpPr>
          <p:spPr>
            <a:xfrm>
              <a:off x="5563014" y="2889295"/>
              <a:ext cx="41000" cy="41001"/>
            </a:xfrm>
            <a:custGeom>
              <a:avLst/>
              <a:gdLst/>
              <a:ahLst/>
              <a:cxnLst/>
              <a:rect l="l" t="t" r="r" b="b"/>
              <a:pathLst>
                <a:path w="126" h="126" extrusionOk="0">
                  <a:moveTo>
                    <a:pt x="84" y="63"/>
                  </a:moveTo>
                  <a:cubicBezTo>
                    <a:pt x="84" y="74"/>
                    <a:pt x="75" y="83"/>
                    <a:pt x="63" y="83"/>
                  </a:cubicBezTo>
                  <a:cubicBezTo>
                    <a:pt x="52" y="83"/>
                    <a:pt x="43" y="74"/>
                    <a:pt x="43" y="63"/>
                  </a:cubicBezTo>
                  <a:cubicBezTo>
                    <a:pt x="43" y="52"/>
                    <a:pt x="52" y="43"/>
                    <a:pt x="63" y="43"/>
                  </a:cubicBezTo>
                  <a:cubicBezTo>
                    <a:pt x="75" y="43"/>
                    <a:pt x="84" y="52"/>
                    <a:pt x="84" y="63"/>
                  </a:cubicBezTo>
                  <a:moveTo>
                    <a:pt x="0" y="63"/>
                  </a:moveTo>
                  <a:cubicBezTo>
                    <a:pt x="0" y="98"/>
                    <a:pt x="29" y="126"/>
                    <a:pt x="63" y="126"/>
                  </a:cubicBezTo>
                  <a:cubicBezTo>
                    <a:pt x="98" y="126"/>
                    <a:pt x="126" y="98"/>
                    <a:pt x="126" y="63"/>
                  </a:cubicBezTo>
                  <a:cubicBezTo>
                    <a:pt x="126" y="28"/>
                    <a:pt x="98" y="0"/>
                    <a:pt x="63" y="0"/>
                  </a:cubicBezTo>
                  <a:cubicBezTo>
                    <a:pt x="29" y="0"/>
                    <a:pt x="0" y="28"/>
                    <a:pt x="0" y="63"/>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2" name="Google Shape;932;p45"/>
            <p:cNvSpPr/>
            <p:nvPr/>
          </p:nvSpPr>
          <p:spPr>
            <a:xfrm>
              <a:off x="5620610" y="2889295"/>
              <a:ext cx="41000" cy="41001"/>
            </a:xfrm>
            <a:custGeom>
              <a:avLst/>
              <a:gdLst/>
              <a:ahLst/>
              <a:cxnLst/>
              <a:rect l="l" t="t" r="r" b="b"/>
              <a:pathLst>
                <a:path w="126" h="126" extrusionOk="0">
                  <a:moveTo>
                    <a:pt x="84" y="63"/>
                  </a:moveTo>
                  <a:cubicBezTo>
                    <a:pt x="84" y="74"/>
                    <a:pt x="74" y="83"/>
                    <a:pt x="63" y="83"/>
                  </a:cubicBezTo>
                  <a:cubicBezTo>
                    <a:pt x="52" y="83"/>
                    <a:pt x="43" y="74"/>
                    <a:pt x="43" y="63"/>
                  </a:cubicBezTo>
                  <a:cubicBezTo>
                    <a:pt x="43" y="52"/>
                    <a:pt x="52" y="43"/>
                    <a:pt x="63" y="43"/>
                  </a:cubicBezTo>
                  <a:cubicBezTo>
                    <a:pt x="74" y="43"/>
                    <a:pt x="84" y="52"/>
                    <a:pt x="84" y="63"/>
                  </a:cubicBezTo>
                  <a:moveTo>
                    <a:pt x="0" y="63"/>
                  </a:moveTo>
                  <a:cubicBezTo>
                    <a:pt x="0" y="98"/>
                    <a:pt x="28" y="126"/>
                    <a:pt x="63" y="126"/>
                  </a:cubicBezTo>
                  <a:cubicBezTo>
                    <a:pt x="98" y="126"/>
                    <a:pt x="126" y="98"/>
                    <a:pt x="126" y="63"/>
                  </a:cubicBezTo>
                  <a:cubicBezTo>
                    <a:pt x="126" y="28"/>
                    <a:pt x="98" y="0"/>
                    <a:pt x="63" y="0"/>
                  </a:cubicBezTo>
                  <a:cubicBezTo>
                    <a:pt x="28" y="0"/>
                    <a:pt x="0" y="28"/>
                    <a:pt x="0" y="63"/>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3" name="Google Shape;933;p45"/>
            <p:cNvSpPr/>
            <p:nvPr/>
          </p:nvSpPr>
          <p:spPr>
            <a:xfrm>
              <a:off x="5433504" y="2992122"/>
              <a:ext cx="52064" cy="168558"/>
            </a:xfrm>
            <a:custGeom>
              <a:avLst/>
              <a:gdLst/>
              <a:ahLst/>
              <a:cxnLst/>
              <a:rect l="l" t="t" r="r" b="b"/>
              <a:pathLst>
                <a:path w="160" h="518" extrusionOk="0">
                  <a:moveTo>
                    <a:pt x="144" y="1"/>
                  </a:moveTo>
                  <a:cubicBezTo>
                    <a:pt x="132" y="-2"/>
                    <a:pt x="121" y="5"/>
                    <a:pt x="118" y="16"/>
                  </a:cubicBezTo>
                  <a:lnTo>
                    <a:pt x="0" y="492"/>
                  </a:lnTo>
                  <a:cubicBezTo>
                    <a:pt x="-3" y="503"/>
                    <a:pt x="4" y="515"/>
                    <a:pt x="16" y="518"/>
                  </a:cubicBezTo>
                  <a:cubicBezTo>
                    <a:pt x="18" y="518"/>
                    <a:pt x="19" y="518"/>
                    <a:pt x="21" y="518"/>
                  </a:cubicBezTo>
                  <a:cubicBezTo>
                    <a:pt x="31" y="518"/>
                    <a:pt x="39" y="512"/>
                    <a:pt x="42" y="502"/>
                  </a:cubicBezTo>
                  <a:lnTo>
                    <a:pt x="159" y="27"/>
                  </a:lnTo>
                  <a:cubicBezTo>
                    <a:pt x="162" y="15"/>
                    <a:pt x="155" y="4"/>
                    <a:pt x="144"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4" name="Google Shape;934;p45"/>
            <p:cNvSpPr/>
            <p:nvPr/>
          </p:nvSpPr>
          <p:spPr>
            <a:xfrm>
              <a:off x="5565943" y="2992122"/>
              <a:ext cx="52064" cy="168558"/>
            </a:xfrm>
            <a:custGeom>
              <a:avLst/>
              <a:gdLst/>
              <a:ahLst/>
              <a:cxnLst/>
              <a:rect l="l" t="t" r="r" b="b"/>
              <a:pathLst>
                <a:path w="160" h="518" extrusionOk="0">
                  <a:moveTo>
                    <a:pt x="42" y="16"/>
                  </a:moveTo>
                  <a:cubicBezTo>
                    <a:pt x="39" y="5"/>
                    <a:pt x="27" y="-2"/>
                    <a:pt x="16" y="1"/>
                  </a:cubicBezTo>
                  <a:cubicBezTo>
                    <a:pt x="4" y="4"/>
                    <a:pt x="-3" y="15"/>
                    <a:pt x="0" y="27"/>
                  </a:cubicBezTo>
                  <a:lnTo>
                    <a:pt x="118" y="502"/>
                  </a:lnTo>
                  <a:cubicBezTo>
                    <a:pt x="120" y="512"/>
                    <a:pt x="129" y="518"/>
                    <a:pt x="139" y="518"/>
                  </a:cubicBezTo>
                  <a:cubicBezTo>
                    <a:pt x="140" y="518"/>
                    <a:pt x="142" y="518"/>
                    <a:pt x="144" y="518"/>
                  </a:cubicBezTo>
                  <a:cubicBezTo>
                    <a:pt x="155" y="515"/>
                    <a:pt x="162" y="503"/>
                    <a:pt x="159" y="492"/>
                  </a:cubicBezTo>
                  <a:lnTo>
                    <a:pt x="42" y="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45"/>
            <p:cNvSpPr/>
            <p:nvPr/>
          </p:nvSpPr>
          <p:spPr>
            <a:xfrm>
              <a:off x="5399988" y="2700561"/>
              <a:ext cx="68659" cy="67358"/>
            </a:xfrm>
            <a:custGeom>
              <a:avLst/>
              <a:gdLst/>
              <a:ahLst/>
              <a:cxnLst/>
              <a:rect l="l" t="t" r="r" b="b"/>
              <a:pathLst>
                <a:path w="211" h="207" extrusionOk="0">
                  <a:moveTo>
                    <a:pt x="107" y="52"/>
                  </a:moveTo>
                  <a:cubicBezTo>
                    <a:pt x="120" y="71"/>
                    <a:pt x="138" y="88"/>
                    <a:pt x="159" y="102"/>
                  </a:cubicBezTo>
                  <a:cubicBezTo>
                    <a:pt x="137" y="115"/>
                    <a:pt x="118" y="133"/>
                    <a:pt x="104" y="155"/>
                  </a:cubicBezTo>
                  <a:cubicBezTo>
                    <a:pt x="92" y="134"/>
                    <a:pt x="75" y="116"/>
                    <a:pt x="53" y="104"/>
                  </a:cubicBezTo>
                  <a:cubicBezTo>
                    <a:pt x="77" y="90"/>
                    <a:pt x="94" y="73"/>
                    <a:pt x="107" y="52"/>
                  </a:cubicBezTo>
                  <a:moveTo>
                    <a:pt x="20" y="134"/>
                  </a:moveTo>
                  <a:cubicBezTo>
                    <a:pt x="45" y="146"/>
                    <a:pt x="63" y="163"/>
                    <a:pt x="73" y="187"/>
                  </a:cubicBezTo>
                  <a:cubicBezTo>
                    <a:pt x="79" y="199"/>
                    <a:pt x="90" y="207"/>
                    <a:pt x="103" y="207"/>
                  </a:cubicBezTo>
                  <a:cubicBezTo>
                    <a:pt x="104" y="207"/>
                    <a:pt x="104" y="207"/>
                    <a:pt x="104" y="207"/>
                  </a:cubicBezTo>
                  <a:cubicBezTo>
                    <a:pt x="117" y="207"/>
                    <a:pt x="129" y="200"/>
                    <a:pt x="134" y="189"/>
                  </a:cubicBezTo>
                  <a:cubicBezTo>
                    <a:pt x="147" y="163"/>
                    <a:pt x="166" y="145"/>
                    <a:pt x="192" y="133"/>
                  </a:cubicBezTo>
                  <a:cubicBezTo>
                    <a:pt x="203" y="127"/>
                    <a:pt x="211" y="116"/>
                    <a:pt x="211" y="103"/>
                  </a:cubicBezTo>
                  <a:cubicBezTo>
                    <a:pt x="212" y="90"/>
                    <a:pt x="205" y="78"/>
                    <a:pt x="194" y="73"/>
                  </a:cubicBezTo>
                  <a:cubicBezTo>
                    <a:pt x="167" y="58"/>
                    <a:pt x="148" y="40"/>
                    <a:pt x="135" y="17"/>
                  </a:cubicBezTo>
                  <a:cubicBezTo>
                    <a:pt x="129" y="6"/>
                    <a:pt x="117" y="-1"/>
                    <a:pt x="104" y="0"/>
                  </a:cubicBezTo>
                  <a:cubicBezTo>
                    <a:pt x="91" y="1"/>
                    <a:pt x="80" y="9"/>
                    <a:pt x="75" y="20"/>
                  </a:cubicBezTo>
                  <a:cubicBezTo>
                    <a:pt x="65" y="43"/>
                    <a:pt x="47" y="60"/>
                    <a:pt x="20" y="73"/>
                  </a:cubicBezTo>
                  <a:cubicBezTo>
                    <a:pt x="8" y="78"/>
                    <a:pt x="0" y="90"/>
                    <a:pt x="0" y="103"/>
                  </a:cubicBezTo>
                  <a:cubicBezTo>
                    <a:pt x="0" y="117"/>
                    <a:pt x="8" y="128"/>
                    <a:pt x="20" y="134"/>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45"/>
            <p:cNvSpPr/>
            <p:nvPr/>
          </p:nvSpPr>
          <p:spPr>
            <a:xfrm>
              <a:off x="5517783" y="3078353"/>
              <a:ext cx="52389" cy="51414"/>
            </a:xfrm>
            <a:custGeom>
              <a:avLst/>
              <a:gdLst/>
              <a:ahLst/>
              <a:cxnLst/>
              <a:rect l="l" t="t" r="r" b="b"/>
              <a:pathLst>
                <a:path w="161" h="158" extrusionOk="0">
                  <a:moveTo>
                    <a:pt x="80" y="104"/>
                  </a:moveTo>
                  <a:cubicBezTo>
                    <a:pt x="73" y="94"/>
                    <a:pt x="65" y="86"/>
                    <a:pt x="55" y="79"/>
                  </a:cubicBezTo>
                  <a:cubicBezTo>
                    <a:pt x="66" y="72"/>
                    <a:pt x="75" y="63"/>
                    <a:pt x="81" y="53"/>
                  </a:cubicBezTo>
                  <a:cubicBezTo>
                    <a:pt x="89" y="62"/>
                    <a:pt x="97" y="70"/>
                    <a:pt x="107" y="77"/>
                  </a:cubicBezTo>
                  <a:cubicBezTo>
                    <a:pt x="96" y="85"/>
                    <a:pt x="87" y="93"/>
                    <a:pt x="80" y="104"/>
                  </a:cubicBezTo>
                  <a:moveTo>
                    <a:pt x="92" y="34"/>
                  </a:moveTo>
                  <a:lnTo>
                    <a:pt x="92" y="34"/>
                  </a:lnTo>
                  <a:moveTo>
                    <a:pt x="145" y="51"/>
                  </a:moveTo>
                  <a:cubicBezTo>
                    <a:pt x="128" y="42"/>
                    <a:pt x="115" y="30"/>
                    <a:pt x="107" y="15"/>
                  </a:cubicBezTo>
                  <a:cubicBezTo>
                    <a:pt x="101" y="5"/>
                    <a:pt x="90" y="-1"/>
                    <a:pt x="79" y="0"/>
                  </a:cubicBezTo>
                  <a:cubicBezTo>
                    <a:pt x="67" y="0"/>
                    <a:pt x="57" y="7"/>
                    <a:pt x="53" y="18"/>
                  </a:cubicBezTo>
                  <a:cubicBezTo>
                    <a:pt x="47" y="32"/>
                    <a:pt x="35" y="43"/>
                    <a:pt x="18" y="51"/>
                  </a:cubicBezTo>
                  <a:cubicBezTo>
                    <a:pt x="7" y="56"/>
                    <a:pt x="0" y="67"/>
                    <a:pt x="0" y="79"/>
                  </a:cubicBezTo>
                  <a:cubicBezTo>
                    <a:pt x="0" y="90"/>
                    <a:pt x="7" y="101"/>
                    <a:pt x="17" y="106"/>
                  </a:cubicBezTo>
                  <a:cubicBezTo>
                    <a:pt x="34" y="114"/>
                    <a:pt x="45" y="125"/>
                    <a:pt x="52" y="141"/>
                  </a:cubicBezTo>
                  <a:cubicBezTo>
                    <a:pt x="57" y="151"/>
                    <a:pt x="67" y="158"/>
                    <a:pt x="79" y="158"/>
                  </a:cubicBezTo>
                  <a:lnTo>
                    <a:pt x="79" y="158"/>
                  </a:lnTo>
                  <a:cubicBezTo>
                    <a:pt x="91" y="158"/>
                    <a:pt x="101" y="152"/>
                    <a:pt x="106" y="142"/>
                  </a:cubicBezTo>
                  <a:cubicBezTo>
                    <a:pt x="115" y="125"/>
                    <a:pt x="127" y="113"/>
                    <a:pt x="144" y="105"/>
                  </a:cubicBezTo>
                  <a:cubicBezTo>
                    <a:pt x="154" y="100"/>
                    <a:pt x="161" y="90"/>
                    <a:pt x="161" y="79"/>
                  </a:cubicBezTo>
                  <a:cubicBezTo>
                    <a:pt x="162" y="67"/>
                    <a:pt x="156" y="57"/>
                    <a:pt x="145" y="51"/>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45"/>
            <p:cNvSpPr/>
            <p:nvPr/>
          </p:nvSpPr>
          <p:spPr>
            <a:xfrm>
              <a:off x="5465394" y="2686894"/>
              <a:ext cx="163351" cy="56945"/>
            </a:xfrm>
            <a:custGeom>
              <a:avLst/>
              <a:gdLst/>
              <a:ahLst/>
              <a:cxnLst/>
              <a:rect l="l" t="t" r="r" b="b"/>
              <a:pathLst>
                <a:path w="502" h="175" extrusionOk="0">
                  <a:moveTo>
                    <a:pt x="11" y="76"/>
                  </a:moveTo>
                  <a:lnTo>
                    <a:pt x="11" y="76"/>
                  </a:lnTo>
                  <a:cubicBezTo>
                    <a:pt x="12" y="76"/>
                    <a:pt x="12" y="77"/>
                    <a:pt x="13" y="77"/>
                  </a:cubicBezTo>
                  <a:cubicBezTo>
                    <a:pt x="21" y="82"/>
                    <a:pt x="32" y="80"/>
                    <a:pt x="38" y="73"/>
                  </a:cubicBezTo>
                  <a:cubicBezTo>
                    <a:pt x="85" y="53"/>
                    <a:pt x="134" y="43"/>
                    <a:pt x="185" y="43"/>
                  </a:cubicBezTo>
                  <a:cubicBezTo>
                    <a:pt x="292" y="43"/>
                    <a:pt x="393" y="88"/>
                    <a:pt x="464" y="168"/>
                  </a:cubicBezTo>
                  <a:cubicBezTo>
                    <a:pt x="469" y="172"/>
                    <a:pt x="474" y="175"/>
                    <a:pt x="480" y="175"/>
                  </a:cubicBezTo>
                  <a:cubicBezTo>
                    <a:pt x="485" y="175"/>
                    <a:pt x="490" y="173"/>
                    <a:pt x="494" y="169"/>
                  </a:cubicBezTo>
                  <a:cubicBezTo>
                    <a:pt x="503" y="162"/>
                    <a:pt x="504" y="148"/>
                    <a:pt x="496" y="139"/>
                  </a:cubicBezTo>
                  <a:cubicBezTo>
                    <a:pt x="417" y="51"/>
                    <a:pt x="304" y="0"/>
                    <a:pt x="185" y="0"/>
                  </a:cubicBezTo>
                  <a:cubicBezTo>
                    <a:pt x="125" y="0"/>
                    <a:pt x="67" y="13"/>
                    <a:pt x="12" y="38"/>
                  </a:cubicBezTo>
                  <a:cubicBezTo>
                    <a:pt x="5" y="41"/>
                    <a:pt x="0" y="48"/>
                    <a:pt x="0" y="56"/>
                  </a:cubicBezTo>
                  <a:cubicBezTo>
                    <a:pt x="-1" y="64"/>
                    <a:pt x="4" y="72"/>
                    <a:pt x="11" y="76"/>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38" name="Google Shape;938;p45"/>
          <p:cNvGrpSpPr/>
          <p:nvPr/>
        </p:nvGrpSpPr>
        <p:grpSpPr>
          <a:xfrm>
            <a:off x="5924535" y="2660876"/>
            <a:ext cx="473782" cy="341998"/>
            <a:chOff x="5924535" y="2752951"/>
            <a:chExt cx="473782" cy="341998"/>
          </a:xfrm>
        </p:grpSpPr>
        <p:sp>
          <p:nvSpPr>
            <p:cNvPr id="939" name="Google Shape;939;p45"/>
            <p:cNvSpPr/>
            <p:nvPr/>
          </p:nvSpPr>
          <p:spPr>
            <a:xfrm>
              <a:off x="5924535" y="2752951"/>
              <a:ext cx="473782" cy="341998"/>
            </a:xfrm>
            <a:custGeom>
              <a:avLst/>
              <a:gdLst/>
              <a:ahLst/>
              <a:cxnLst/>
              <a:rect l="l" t="t" r="r" b="b"/>
              <a:pathLst>
                <a:path w="1456" h="1051" extrusionOk="0">
                  <a:moveTo>
                    <a:pt x="1414" y="820"/>
                  </a:moveTo>
                  <a:cubicBezTo>
                    <a:pt x="1414" y="839"/>
                    <a:pt x="1399" y="854"/>
                    <a:pt x="1380" y="854"/>
                  </a:cubicBezTo>
                  <a:lnTo>
                    <a:pt x="1346" y="854"/>
                  </a:lnTo>
                  <a:lnTo>
                    <a:pt x="1346" y="766"/>
                  </a:lnTo>
                  <a:cubicBezTo>
                    <a:pt x="1346" y="754"/>
                    <a:pt x="1336" y="744"/>
                    <a:pt x="1324" y="744"/>
                  </a:cubicBezTo>
                  <a:cubicBezTo>
                    <a:pt x="1313" y="744"/>
                    <a:pt x="1303" y="754"/>
                    <a:pt x="1303" y="766"/>
                  </a:cubicBezTo>
                  <a:lnTo>
                    <a:pt x="1303" y="874"/>
                  </a:lnTo>
                  <a:cubicBezTo>
                    <a:pt x="1303" y="948"/>
                    <a:pt x="1243" y="1008"/>
                    <a:pt x="1169" y="1008"/>
                  </a:cubicBezTo>
                  <a:lnTo>
                    <a:pt x="287" y="1008"/>
                  </a:lnTo>
                  <a:cubicBezTo>
                    <a:pt x="213" y="1008"/>
                    <a:pt x="153" y="948"/>
                    <a:pt x="153" y="874"/>
                  </a:cubicBezTo>
                  <a:lnTo>
                    <a:pt x="153" y="516"/>
                  </a:lnTo>
                  <a:cubicBezTo>
                    <a:pt x="153" y="442"/>
                    <a:pt x="213" y="382"/>
                    <a:pt x="287" y="382"/>
                  </a:cubicBezTo>
                  <a:lnTo>
                    <a:pt x="520" y="382"/>
                  </a:lnTo>
                  <a:cubicBezTo>
                    <a:pt x="565" y="449"/>
                    <a:pt x="641" y="493"/>
                    <a:pt x="727" y="493"/>
                  </a:cubicBezTo>
                  <a:cubicBezTo>
                    <a:pt x="813" y="493"/>
                    <a:pt x="889" y="449"/>
                    <a:pt x="933" y="382"/>
                  </a:cubicBezTo>
                  <a:lnTo>
                    <a:pt x="1169" y="382"/>
                  </a:lnTo>
                  <a:cubicBezTo>
                    <a:pt x="1243" y="382"/>
                    <a:pt x="1303" y="442"/>
                    <a:pt x="1303" y="516"/>
                  </a:cubicBezTo>
                  <a:lnTo>
                    <a:pt x="1303" y="675"/>
                  </a:lnTo>
                  <a:cubicBezTo>
                    <a:pt x="1303" y="687"/>
                    <a:pt x="1313" y="696"/>
                    <a:pt x="1324" y="696"/>
                  </a:cubicBezTo>
                  <a:cubicBezTo>
                    <a:pt x="1336" y="696"/>
                    <a:pt x="1346" y="687"/>
                    <a:pt x="1346" y="675"/>
                  </a:cubicBezTo>
                  <a:lnTo>
                    <a:pt x="1346" y="543"/>
                  </a:lnTo>
                  <a:lnTo>
                    <a:pt x="1380" y="543"/>
                  </a:lnTo>
                  <a:cubicBezTo>
                    <a:pt x="1399" y="543"/>
                    <a:pt x="1414" y="558"/>
                    <a:pt x="1414" y="576"/>
                  </a:cubicBezTo>
                  <a:lnTo>
                    <a:pt x="1414" y="820"/>
                  </a:lnTo>
                  <a:moveTo>
                    <a:pt x="43" y="820"/>
                  </a:moveTo>
                  <a:lnTo>
                    <a:pt x="43" y="576"/>
                  </a:lnTo>
                  <a:cubicBezTo>
                    <a:pt x="43" y="558"/>
                    <a:pt x="58" y="543"/>
                    <a:pt x="76" y="543"/>
                  </a:cubicBezTo>
                  <a:lnTo>
                    <a:pt x="111" y="543"/>
                  </a:lnTo>
                  <a:lnTo>
                    <a:pt x="111" y="854"/>
                  </a:lnTo>
                  <a:lnTo>
                    <a:pt x="76" y="854"/>
                  </a:lnTo>
                  <a:cubicBezTo>
                    <a:pt x="58" y="854"/>
                    <a:pt x="43" y="839"/>
                    <a:pt x="43" y="820"/>
                  </a:cubicBezTo>
                  <a:moveTo>
                    <a:pt x="1380" y="500"/>
                  </a:moveTo>
                  <a:lnTo>
                    <a:pt x="1345" y="500"/>
                  </a:lnTo>
                  <a:cubicBezTo>
                    <a:pt x="1337" y="410"/>
                    <a:pt x="1262" y="339"/>
                    <a:pt x="1169" y="339"/>
                  </a:cubicBezTo>
                  <a:lnTo>
                    <a:pt x="956" y="339"/>
                  </a:lnTo>
                  <a:cubicBezTo>
                    <a:pt x="967" y="311"/>
                    <a:pt x="974" y="279"/>
                    <a:pt x="974" y="247"/>
                  </a:cubicBezTo>
                  <a:cubicBezTo>
                    <a:pt x="974" y="210"/>
                    <a:pt x="966" y="174"/>
                    <a:pt x="950" y="141"/>
                  </a:cubicBezTo>
                  <a:cubicBezTo>
                    <a:pt x="945" y="130"/>
                    <a:pt x="932" y="126"/>
                    <a:pt x="922" y="131"/>
                  </a:cubicBezTo>
                  <a:cubicBezTo>
                    <a:pt x="911" y="136"/>
                    <a:pt x="906" y="149"/>
                    <a:pt x="912" y="159"/>
                  </a:cubicBezTo>
                  <a:cubicBezTo>
                    <a:pt x="924" y="187"/>
                    <a:pt x="931" y="216"/>
                    <a:pt x="931" y="247"/>
                  </a:cubicBezTo>
                  <a:cubicBezTo>
                    <a:pt x="931" y="359"/>
                    <a:pt x="839" y="451"/>
                    <a:pt x="727" y="451"/>
                  </a:cubicBezTo>
                  <a:cubicBezTo>
                    <a:pt x="614" y="451"/>
                    <a:pt x="522" y="359"/>
                    <a:pt x="522" y="247"/>
                  </a:cubicBezTo>
                  <a:cubicBezTo>
                    <a:pt x="522" y="134"/>
                    <a:pt x="614" y="42"/>
                    <a:pt x="727" y="42"/>
                  </a:cubicBezTo>
                  <a:cubicBezTo>
                    <a:pt x="777" y="42"/>
                    <a:pt x="825" y="60"/>
                    <a:pt x="862" y="93"/>
                  </a:cubicBezTo>
                  <a:cubicBezTo>
                    <a:pt x="871" y="101"/>
                    <a:pt x="884" y="100"/>
                    <a:pt x="892" y="92"/>
                  </a:cubicBezTo>
                  <a:cubicBezTo>
                    <a:pt x="900" y="83"/>
                    <a:pt x="899" y="69"/>
                    <a:pt x="890" y="62"/>
                  </a:cubicBezTo>
                  <a:cubicBezTo>
                    <a:pt x="845" y="22"/>
                    <a:pt x="787" y="0"/>
                    <a:pt x="727" y="0"/>
                  </a:cubicBezTo>
                  <a:cubicBezTo>
                    <a:pt x="591" y="0"/>
                    <a:pt x="480" y="110"/>
                    <a:pt x="480" y="247"/>
                  </a:cubicBezTo>
                  <a:cubicBezTo>
                    <a:pt x="480" y="279"/>
                    <a:pt x="486" y="311"/>
                    <a:pt x="498" y="339"/>
                  </a:cubicBezTo>
                  <a:lnTo>
                    <a:pt x="287" y="339"/>
                  </a:lnTo>
                  <a:cubicBezTo>
                    <a:pt x="195" y="339"/>
                    <a:pt x="119" y="410"/>
                    <a:pt x="111" y="500"/>
                  </a:cubicBezTo>
                  <a:lnTo>
                    <a:pt x="76" y="500"/>
                  </a:lnTo>
                  <a:cubicBezTo>
                    <a:pt x="34" y="500"/>
                    <a:pt x="0" y="535"/>
                    <a:pt x="0" y="576"/>
                  </a:cubicBezTo>
                  <a:lnTo>
                    <a:pt x="0" y="820"/>
                  </a:lnTo>
                  <a:cubicBezTo>
                    <a:pt x="0" y="862"/>
                    <a:pt x="34" y="896"/>
                    <a:pt x="76" y="896"/>
                  </a:cubicBezTo>
                  <a:lnTo>
                    <a:pt x="112" y="896"/>
                  </a:lnTo>
                  <a:cubicBezTo>
                    <a:pt x="123" y="983"/>
                    <a:pt x="197" y="1051"/>
                    <a:pt x="287" y="1051"/>
                  </a:cubicBezTo>
                  <a:lnTo>
                    <a:pt x="1169" y="1051"/>
                  </a:lnTo>
                  <a:cubicBezTo>
                    <a:pt x="1259" y="1051"/>
                    <a:pt x="1334" y="983"/>
                    <a:pt x="1344" y="896"/>
                  </a:cubicBezTo>
                  <a:lnTo>
                    <a:pt x="1380" y="896"/>
                  </a:lnTo>
                  <a:cubicBezTo>
                    <a:pt x="1422" y="896"/>
                    <a:pt x="1456" y="862"/>
                    <a:pt x="1456" y="820"/>
                  </a:cubicBezTo>
                  <a:lnTo>
                    <a:pt x="1456" y="576"/>
                  </a:lnTo>
                  <a:cubicBezTo>
                    <a:pt x="1456" y="535"/>
                    <a:pt x="1422" y="500"/>
                    <a:pt x="1380" y="5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45"/>
            <p:cNvSpPr/>
            <p:nvPr/>
          </p:nvSpPr>
          <p:spPr>
            <a:xfrm>
              <a:off x="6137998" y="2795579"/>
              <a:ext cx="56294" cy="75168"/>
            </a:xfrm>
            <a:custGeom>
              <a:avLst/>
              <a:gdLst/>
              <a:ahLst/>
              <a:cxnLst/>
              <a:rect l="l" t="t" r="r" b="b"/>
              <a:pathLst>
                <a:path w="173" h="231" extrusionOk="0">
                  <a:moveTo>
                    <a:pt x="129" y="119"/>
                  </a:moveTo>
                  <a:lnTo>
                    <a:pt x="49" y="187"/>
                  </a:lnTo>
                  <a:cubicBezTo>
                    <a:pt x="48" y="188"/>
                    <a:pt x="47" y="189"/>
                    <a:pt x="45" y="188"/>
                  </a:cubicBezTo>
                  <a:cubicBezTo>
                    <a:pt x="42" y="187"/>
                    <a:pt x="42" y="185"/>
                    <a:pt x="42" y="184"/>
                  </a:cubicBezTo>
                  <a:lnTo>
                    <a:pt x="42" y="47"/>
                  </a:lnTo>
                  <a:cubicBezTo>
                    <a:pt x="42" y="46"/>
                    <a:pt x="42" y="44"/>
                    <a:pt x="45" y="43"/>
                  </a:cubicBezTo>
                  <a:lnTo>
                    <a:pt x="46" y="43"/>
                  </a:lnTo>
                  <a:cubicBezTo>
                    <a:pt x="48" y="43"/>
                    <a:pt x="49" y="44"/>
                    <a:pt x="49" y="44"/>
                  </a:cubicBezTo>
                  <a:lnTo>
                    <a:pt x="129" y="112"/>
                  </a:lnTo>
                  <a:cubicBezTo>
                    <a:pt x="130" y="113"/>
                    <a:pt x="130" y="115"/>
                    <a:pt x="130" y="116"/>
                  </a:cubicBezTo>
                  <a:cubicBezTo>
                    <a:pt x="130" y="116"/>
                    <a:pt x="130" y="118"/>
                    <a:pt x="129" y="119"/>
                  </a:cubicBezTo>
                  <a:moveTo>
                    <a:pt x="77" y="12"/>
                  </a:moveTo>
                  <a:cubicBezTo>
                    <a:pt x="63" y="0"/>
                    <a:pt x="43" y="-3"/>
                    <a:pt x="27" y="5"/>
                  </a:cubicBezTo>
                  <a:cubicBezTo>
                    <a:pt x="10" y="12"/>
                    <a:pt x="0" y="29"/>
                    <a:pt x="0" y="47"/>
                  </a:cubicBezTo>
                  <a:lnTo>
                    <a:pt x="0" y="184"/>
                  </a:lnTo>
                  <a:cubicBezTo>
                    <a:pt x="0" y="202"/>
                    <a:pt x="10" y="219"/>
                    <a:pt x="27" y="226"/>
                  </a:cubicBezTo>
                  <a:cubicBezTo>
                    <a:pt x="33" y="229"/>
                    <a:pt x="40" y="231"/>
                    <a:pt x="46" y="231"/>
                  </a:cubicBezTo>
                  <a:cubicBezTo>
                    <a:pt x="57" y="231"/>
                    <a:pt x="68" y="227"/>
                    <a:pt x="77" y="219"/>
                  </a:cubicBezTo>
                  <a:lnTo>
                    <a:pt x="156" y="151"/>
                  </a:lnTo>
                  <a:cubicBezTo>
                    <a:pt x="167" y="142"/>
                    <a:pt x="173" y="129"/>
                    <a:pt x="173" y="116"/>
                  </a:cubicBezTo>
                  <a:cubicBezTo>
                    <a:pt x="173" y="102"/>
                    <a:pt x="167" y="89"/>
                    <a:pt x="156" y="80"/>
                  </a:cubicBezTo>
                  <a:lnTo>
                    <a:pt x="77" y="12"/>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45"/>
            <p:cNvSpPr/>
            <p:nvPr/>
          </p:nvSpPr>
          <p:spPr>
            <a:xfrm>
              <a:off x="6011091" y="2932573"/>
              <a:ext cx="300019" cy="63453"/>
            </a:xfrm>
            <a:custGeom>
              <a:avLst/>
              <a:gdLst/>
              <a:ahLst/>
              <a:cxnLst/>
              <a:rect l="l" t="t" r="r" b="b"/>
              <a:pathLst>
                <a:path w="922" h="195" extrusionOk="0">
                  <a:moveTo>
                    <a:pt x="860" y="0"/>
                  </a:moveTo>
                  <a:lnTo>
                    <a:pt x="61" y="0"/>
                  </a:lnTo>
                  <a:cubicBezTo>
                    <a:pt x="28" y="0"/>
                    <a:pt x="0" y="27"/>
                    <a:pt x="0" y="61"/>
                  </a:cubicBezTo>
                  <a:lnTo>
                    <a:pt x="0" y="134"/>
                  </a:lnTo>
                  <a:cubicBezTo>
                    <a:pt x="0" y="168"/>
                    <a:pt x="28" y="195"/>
                    <a:pt x="61" y="195"/>
                  </a:cubicBezTo>
                  <a:lnTo>
                    <a:pt x="180" y="195"/>
                  </a:lnTo>
                  <a:cubicBezTo>
                    <a:pt x="192" y="195"/>
                    <a:pt x="201" y="186"/>
                    <a:pt x="201" y="174"/>
                  </a:cubicBezTo>
                  <a:cubicBezTo>
                    <a:pt x="201" y="162"/>
                    <a:pt x="192" y="153"/>
                    <a:pt x="180" y="153"/>
                  </a:cubicBezTo>
                  <a:lnTo>
                    <a:pt x="61" y="153"/>
                  </a:lnTo>
                  <a:cubicBezTo>
                    <a:pt x="51" y="153"/>
                    <a:pt x="43" y="144"/>
                    <a:pt x="43" y="134"/>
                  </a:cubicBezTo>
                  <a:lnTo>
                    <a:pt x="43" y="61"/>
                  </a:lnTo>
                  <a:cubicBezTo>
                    <a:pt x="43" y="51"/>
                    <a:pt x="51" y="42"/>
                    <a:pt x="61" y="42"/>
                  </a:cubicBezTo>
                  <a:lnTo>
                    <a:pt x="860" y="42"/>
                  </a:lnTo>
                  <a:cubicBezTo>
                    <a:pt x="871" y="42"/>
                    <a:pt x="879" y="51"/>
                    <a:pt x="879" y="61"/>
                  </a:cubicBezTo>
                  <a:lnTo>
                    <a:pt x="879" y="134"/>
                  </a:lnTo>
                  <a:cubicBezTo>
                    <a:pt x="879" y="144"/>
                    <a:pt x="871" y="153"/>
                    <a:pt x="860" y="153"/>
                  </a:cubicBezTo>
                  <a:lnTo>
                    <a:pt x="270" y="153"/>
                  </a:lnTo>
                  <a:cubicBezTo>
                    <a:pt x="259" y="153"/>
                    <a:pt x="249" y="162"/>
                    <a:pt x="249" y="174"/>
                  </a:cubicBezTo>
                  <a:cubicBezTo>
                    <a:pt x="249" y="186"/>
                    <a:pt x="259" y="195"/>
                    <a:pt x="270" y="195"/>
                  </a:cubicBezTo>
                  <a:lnTo>
                    <a:pt x="860" y="195"/>
                  </a:lnTo>
                  <a:cubicBezTo>
                    <a:pt x="894" y="195"/>
                    <a:pt x="922" y="168"/>
                    <a:pt x="922" y="134"/>
                  </a:cubicBezTo>
                  <a:lnTo>
                    <a:pt x="922" y="61"/>
                  </a:lnTo>
                  <a:cubicBezTo>
                    <a:pt x="922" y="27"/>
                    <a:pt x="894" y="0"/>
                    <a:pt x="860" y="0"/>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2" name="Google Shape;942;p45"/>
            <p:cNvSpPr/>
            <p:nvPr/>
          </p:nvSpPr>
          <p:spPr>
            <a:xfrm>
              <a:off x="5993194" y="3046139"/>
              <a:ext cx="13667" cy="16270"/>
            </a:xfrm>
            <a:custGeom>
              <a:avLst/>
              <a:gdLst/>
              <a:ahLst/>
              <a:cxnLst/>
              <a:rect l="l" t="t" r="r" b="b"/>
              <a:pathLst>
                <a:path w="42" h="50" extrusionOk="0">
                  <a:moveTo>
                    <a:pt x="21" y="0"/>
                  </a:moveTo>
                  <a:cubicBezTo>
                    <a:pt x="9" y="0"/>
                    <a:pt x="0" y="10"/>
                    <a:pt x="0" y="22"/>
                  </a:cubicBezTo>
                  <a:lnTo>
                    <a:pt x="0" y="29"/>
                  </a:lnTo>
                  <a:cubicBezTo>
                    <a:pt x="0" y="40"/>
                    <a:pt x="9" y="50"/>
                    <a:pt x="21" y="50"/>
                  </a:cubicBezTo>
                  <a:cubicBezTo>
                    <a:pt x="33" y="50"/>
                    <a:pt x="42" y="40"/>
                    <a:pt x="42" y="29"/>
                  </a:cubicBezTo>
                  <a:lnTo>
                    <a:pt x="42" y="22"/>
                  </a:lnTo>
                  <a:cubicBezTo>
                    <a:pt x="42" y="10"/>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3" name="Google Shape;943;p45"/>
            <p:cNvSpPr/>
            <p:nvPr/>
          </p:nvSpPr>
          <p:spPr>
            <a:xfrm>
              <a:off x="5993194" y="2898081"/>
              <a:ext cx="13667" cy="15945"/>
            </a:xfrm>
            <a:custGeom>
              <a:avLst/>
              <a:gdLst/>
              <a:ahLst/>
              <a:cxnLst/>
              <a:rect l="l" t="t" r="r" b="b"/>
              <a:pathLst>
                <a:path w="42" h="49" extrusionOk="0">
                  <a:moveTo>
                    <a:pt x="21" y="0"/>
                  </a:moveTo>
                  <a:cubicBezTo>
                    <a:pt x="9" y="0"/>
                    <a:pt x="0" y="9"/>
                    <a:pt x="0" y="21"/>
                  </a:cubicBezTo>
                  <a:lnTo>
                    <a:pt x="0" y="28"/>
                  </a:lnTo>
                  <a:cubicBezTo>
                    <a:pt x="0" y="40"/>
                    <a:pt x="9" y="49"/>
                    <a:pt x="21" y="49"/>
                  </a:cubicBezTo>
                  <a:cubicBezTo>
                    <a:pt x="33" y="49"/>
                    <a:pt x="42" y="40"/>
                    <a:pt x="42" y="28"/>
                  </a:cubicBezTo>
                  <a:lnTo>
                    <a:pt x="42" y="21"/>
                  </a:lnTo>
                  <a:cubicBezTo>
                    <a:pt x="42" y="9"/>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4" name="Google Shape;944;p45"/>
            <p:cNvSpPr/>
            <p:nvPr/>
          </p:nvSpPr>
          <p:spPr>
            <a:xfrm>
              <a:off x="6315992" y="3046139"/>
              <a:ext cx="13667" cy="16270"/>
            </a:xfrm>
            <a:custGeom>
              <a:avLst/>
              <a:gdLst/>
              <a:ahLst/>
              <a:cxnLst/>
              <a:rect l="l" t="t" r="r" b="b"/>
              <a:pathLst>
                <a:path w="42" h="50" extrusionOk="0">
                  <a:moveTo>
                    <a:pt x="21" y="0"/>
                  </a:moveTo>
                  <a:cubicBezTo>
                    <a:pt x="10" y="0"/>
                    <a:pt x="0" y="10"/>
                    <a:pt x="0" y="22"/>
                  </a:cubicBezTo>
                  <a:lnTo>
                    <a:pt x="0" y="29"/>
                  </a:lnTo>
                  <a:cubicBezTo>
                    <a:pt x="0" y="40"/>
                    <a:pt x="10" y="50"/>
                    <a:pt x="21" y="50"/>
                  </a:cubicBezTo>
                  <a:cubicBezTo>
                    <a:pt x="33" y="50"/>
                    <a:pt x="42" y="40"/>
                    <a:pt x="42" y="29"/>
                  </a:cubicBezTo>
                  <a:lnTo>
                    <a:pt x="42" y="22"/>
                  </a:lnTo>
                  <a:cubicBezTo>
                    <a:pt x="42" y="10"/>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45"/>
            <p:cNvSpPr/>
            <p:nvPr/>
          </p:nvSpPr>
          <p:spPr>
            <a:xfrm>
              <a:off x="6315992" y="2898081"/>
              <a:ext cx="13667" cy="15945"/>
            </a:xfrm>
            <a:custGeom>
              <a:avLst/>
              <a:gdLst/>
              <a:ahLst/>
              <a:cxnLst/>
              <a:rect l="l" t="t" r="r" b="b"/>
              <a:pathLst>
                <a:path w="42" h="49" extrusionOk="0">
                  <a:moveTo>
                    <a:pt x="21" y="0"/>
                  </a:moveTo>
                  <a:cubicBezTo>
                    <a:pt x="10" y="0"/>
                    <a:pt x="0" y="9"/>
                    <a:pt x="0" y="21"/>
                  </a:cubicBezTo>
                  <a:lnTo>
                    <a:pt x="0" y="28"/>
                  </a:lnTo>
                  <a:cubicBezTo>
                    <a:pt x="0" y="40"/>
                    <a:pt x="10" y="49"/>
                    <a:pt x="21" y="49"/>
                  </a:cubicBezTo>
                  <a:cubicBezTo>
                    <a:pt x="33" y="49"/>
                    <a:pt x="42" y="40"/>
                    <a:pt x="42" y="28"/>
                  </a:cubicBezTo>
                  <a:lnTo>
                    <a:pt x="42" y="21"/>
                  </a:lnTo>
                  <a:cubicBezTo>
                    <a:pt x="42" y="9"/>
                    <a:pt x="33" y="0"/>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6" name="Google Shape;946;p45"/>
            <p:cNvSpPr/>
            <p:nvPr/>
          </p:nvSpPr>
          <p:spPr>
            <a:xfrm>
              <a:off x="6037449" y="3010670"/>
              <a:ext cx="249582" cy="13992"/>
            </a:xfrm>
            <a:custGeom>
              <a:avLst/>
              <a:gdLst/>
              <a:ahLst/>
              <a:cxnLst/>
              <a:rect l="l" t="t" r="r" b="b"/>
              <a:pathLst>
                <a:path w="767" h="43" extrusionOk="0">
                  <a:moveTo>
                    <a:pt x="746" y="0"/>
                  </a:moveTo>
                  <a:lnTo>
                    <a:pt x="21" y="0"/>
                  </a:lnTo>
                  <a:cubicBezTo>
                    <a:pt x="10" y="0"/>
                    <a:pt x="0" y="10"/>
                    <a:pt x="0" y="21"/>
                  </a:cubicBezTo>
                  <a:cubicBezTo>
                    <a:pt x="0" y="33"/>
                    <a:pt x="10" y="43"/>
                    <a:pt x="21" y="43"/>
                  </a:cubicBezTo>
                  <a:lnTo>
                    <a:pt x="746" y="43"/>
                  </a:lnTo>
                  <a:cubicBezTo>
                    <a:pt x="758" y="43"/>
                    <a:pt x="767" y="33"/>
                    <a:pt x="767" y="21"/>
                  </a:cubicBezTo>
                  <a:cubicBezTo>
                    <a:pt x="767" y="10"/>
                    <a:pt x="758" y="0"/>
                    <a:pt x="74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7" name="Google Shape;947;p45"/>
            <p:cNvSpPr/>
            <p:nvPr/>
          </p:nvSpPr>
          <p:spPr>
            <a:xfrm>
              <a:off x="6089513" y="3037353"/>
              <a:ext cx="145454" cy="13667"/>
            </a:xfrm>
            <a:custGeom>
              <a:avLst/>
              <a:gdLst/>
              <a:ahLst/>
              <a:cxnLst/>
              <a:rect l="l" t="t" r="r" b="b"/>
              <a:pathLst>
                <a:path w="447" h="42" extrusionOk="0">
                  <a:moveTo>
                    <a:pt x="426" y="0"/>
                  </a:moveTo>
                  <a:lnTo>
                    <a:pt x="22" y="0"/>
                  </a:lnTo>
                  <a:cubicBezTo>
                    <a:pt x="10" y="0"/>
                    <a:pt x="0" y="9"/>
                    <a:pt x="0" y="21"/>
                  </a:cubicBezTo>
                  <a:cubicBezTo>
                    <a:pt x="0" y="33"/>
                    <a:pt x="10" y="42"/>
                    <a:pt x="22" y="42"/>
                  </a:cubicBezTo>
                  <a:lnTo>
                    <a:pt x="426" y="42"/>
                  </a:lnTo>
                  <a:cubicBezTo>
                    <a:pt x="438" y="42"/>
                    <a:pt x="447" y="33"/>
                    <a:pt x="447" y="21"/>
                  </a:cubicBezTo>
                  <a:cubicBezTo>
                    <a:pt x="447" y="9"/>
                    <a:pt x="438" y="0"/>
                    <a:pt x="42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8" name="Google Shape;948;p45"/>
          <p:cNvGrpSpPr/>
          <p:nvPr/>
        </p:nvGrpSpPr>
        <p:grpSpPr>
          <a:xfrm>
            <a:off x="6560368" y="2605883"/>
            <a:ext cx="473782" cy="451659"/>
            <a:chOff x="6560368" y="2697958"/>
            <a:chExt cx="473782" cy="451659"/>
          </a:xfrm>
        </p:grpSpPr>
        <p:sp>
          <p:nvSpPr>
            <p:cNvPr id="949" name="Google Shape;949;p45"/>
            <p:cNvSpPr/>
            <p:nvPr/>
          </p:nvSpPr>
          <p:spPr>
            <a:xfrm>
              <a:off x="6612107" y="2697958"/>
              <a:ext cx="326051" cy="119097"/>
            </a:xfrm>
            <a:custGeom>
              <a:avLst/>
              <a:gdLst/>
              <a:ahLst/>
              <a:cxnLst/>
              <a:rect l="l" t="t" r="r" b="b"/>
              <a:pathLst>
                <a:path w="1002" h="366" extrusionOk="0">
                  <a:moveTo>
                    <a:pt x="18" y="365"/>
                  </a:moveTo>
                  <a:cubicBezTo>
                    <a:pt x="19" y="366"/>
                    <a:pt x="20" y="366"/>
                    <a:pt x="21" y="366"/>
                  </a:cubicBezTo>
                  <a:cubicBezTo>
                    <a:pt x="31" y="366"/>
                    <a:pt x="41" y="358"/>
                    <a:pt x="42" y="347"/>
                  </a:cubicBezTo>
                  <a:cubicBezTo>
                    <a:pt x="57" y="235"/>
                    <a:pt x="123" y="139"/>
                    <a:pt x="224" y="85"/>
                  </a:cubicBezTo>
                  <a:cubicBezTo>
                    <a:pt x="325" y="31"/>
                    <a:pt x="441" y="28"/>
                    <a:pt x="544" y="78"/>
                  </a:cubicBezTo>
                  <a:cubicBezTo>
                    <a:pt x="561" y="86"/>
                    <a:pt x="580" y="86"/>
                    <a:pt x="596" y="78"/>
                  </a:cubicBezTo>
                  <a:cubicBezTo>
                    <a:pt x="718" y="19"/>
                    <a:pt x="861" y="34"/>
                    <a:pt x="968" y="119"/>
                  </a:cubicBezTo>
                  <a:cubicBezTo>
                    <a:pt x="977" y="126"/>
                    <a:pt x="990" y="124"/>
                    <a:pt x="998" y="115"/>
                  </a:cubicBezTo>
                  <a:cubicBezTo>
                    <a:pt x="1005" y="106"/>
                    <a:pt x="1003" y="93"/>
                    <a:pt x="994" y="86"/>
                  </a:cubicBezTo>
                  <a:cubicBezTo>
                    <a:pt x="874" y="-9"/>
                    <a:pt x="715" y="-26"/>
                    <a:pt x="578" y="40"/>
                  </a:cubicBezTo>
                  <a:cubicBezTo>
                    <a:pt x="573" y="42"/>
                    <a:pt x="567" y="42"/>
                    <a:pt x="562" y="40"/>
                  </a:cubicBezTo>
                  <a:cubicBezTo>
                    <a:pt x="447" y="-16"/>
                    <a:pt x="317" y="-13"/>
                    <a:pt x="204" y="48"/>
                  </a:cubicBezTo>
                  <a:cubicBezTo>
                    <a:pt x="151" y="76"/>
                    <a:pt x="104" y="118"/>
                    <a:pt x="69" y="167"/>
                  </a:cubicBezTo>
                  <a:cubicBezTo>
                    <a:pt x="32" y="219"/>
                    <a:pt x="9" y="278"/>
                    <a:pt x="0" y="342"/>
                  </a:cubicBezTo>
                  <a:cubicBezTo>
                    <a:pt x="-1" y="353"/>
                    <a:pt x="7" y="364"/>
                    <a:pt x="18" y="3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0" name="Google Shape;950;p45"/>
            <p:cNvSpPr/>
            <p:nvPr/>
          </p:nvSpPr>
          <p:spPr>
            <a:xfrm>
              <a:off x="6661568" y="3050369"/>
              <a:ext cx="271384" cy="99248"/>
            </a:xfrm>
            <a:custGeom>
              <a:avLst/>
              <a:gdLst/>
              <a:ahLst/>
              <a:cxnLst/>
              <a:rect l="l" t="t" r="r" b="b"/>
              <a:pathLst>
                <a:path w="834" h="305" extrusionOk="0">
                  <a:moveTo>
                    <a:pt x="724" y="183"/>
                  </a:moveTo>
                  <a:cubicBezTo>
                    <a:pt x="692" y="226"/>
                    <a:pt x="646" y="254"/>
                    <a:pt x="593" y="261"/>
                  </a:cubicBezTo>
                  <a:cubicBezTo>
                    <a:pt x="540" y="269"/>
                    <a:pt x="488" y="255"/>
                    <a:pt x="445" y="223"/>
                  </a:cubicBezTo>
                  <a:lnTo>
                    <a:pt x="441" y="220"/>
                  </a:lnTo>
                  <a:cubicBezTo>
                    <a:pt x="427" y="209"/>
                    <a:pt x="407" y="209"/>
                    <a:pt x="393" y="220"/>
                  </a:cubicBezTo>
                  <a:lnTo>
                    <a:pt x="389" y="223"/>
                  </a:lnTo>
                  <a:cubicBezTo>
                    <a:pt x="346" y="255"/>
                    <a:pt x="294" y="269"/>
                    <a:pt x="241" y="261"/>
                  </a:cubicBezTo>
                  <a:cubicBezTo>
                    <a:pt x="188" y="254"/>
                    <a:pt x="142" y="226"/>
                    <a:pt x="110" y="183"/>
                  </a:cubicBezTo>
                  <a:lnTo>
                    <a:pt x="46" y="96"/>
                  </a:lnTo>
                  <a:lnTo>
                    <a:pt x="92" y="96"/>
                  </a:lnTo>
                  <a:cubicBezTo>
                    <a:pt x="109" y="96"/>
                    <a:pt x="125" y="91"/>
                    <a:pt x="139" y="81"/>
                  </a:cubicBezTo>
                  <a:lnTo>
                    <a:pt x="146" y="77"/>
                  </a:lnTo>
                  <a:cubicBezTo>
                    <a:pt x="217" y="26"/>
                    <a:pt x="313" y="31"/>
                    <a:pt x="379" y="88"/>
                  </a:cubicBezTo>
                  <a:lnTo>
                    <a:pt x="391" y="99"/>
                  </a:lnTo>
                  <a:cubicBezTo>
                    <a:pt x="406" y="112"/>
                    <a:pt x="428" y="112"/>
                    <a:pt x="443" y="99"/>
                  </a:cubicBezTo>
                  <a:lnTo>
                    <a:pt x="455" y="88"/>
                  </a:lnTo>
                  <a:cubicBezTo>
                    <a:pt x="521" y="31"/>
                    <a:pt x="617" y="26"/>
                    <a:pt x="688" y="77"/>
                  </a:cubicBezTo>
                  <a:lnTo>
                    <a:pt x="695" y="81"/>
                  </a:lnTo>
                  <a:cubicBezTo>
                    <a:pt x="709" y="91"/>
                    <a:pt x="725" y="96"/>
                    <a:pt x="742" y="96"/>
                  </a:cubicBezTo>
                  <a:lnTo>
                    <a:pt x="788" y="96"/>
                  </a:lnTo>
                  <a:lnTo>
                    <a:pt x="724" y="183"/>
                  </a:lnTo>
                  <a:moveTo>
                    <a:pt x="795" y="54"/>
                  </a:moveTo>
                  <a:lnTo>
                    <a:pt x="742" y="54"/>
                  </a:lnTo>
                  <a:cubicBezTo>
                    <a:pt x="734" y="54"/>
                    <a:pt x="726" y="52"/>
                    <a:pt x="719" y="47"/>
                  </a:cubicBezTo>
                  <a:lnTo>
                    <a:pt x="713" y="42"/>
                  </a:lnTo>
                  <a:cubicBezTo>
                    <a:pt x="625" y="-19"/>
                    <a:pt x="508" y="-14"/>
                    <a:pt x="428" y="56"/>
                  </a:cubicBezTo>
                  <a:lnTo>
                    <a:pt x="417" y="66"/>
                  </a:lnTo>
                  <a:lnTo>
                    <a:pt x="406" y="56"/>
                  </a:lnTo>
                  <a:cubicBezTo>
                    <a:pt x="326" y="-14"/>
                    <a:pt x="209" y="-19"/>
                    <a:pt x="122" y="42"/>
                  </a:cubicBezTo>
                  <a:lnTo>
                    <a:pt x="115" y="47"/>
                  </a:lnTo>
                  <a:cubicBezTo>
                    <a:pt x="108" y="52"/>
                    <a:pt x="100" y="54"/>
                    <a:pt x="92" y="54"/>
                  </a:cubicBezTo>
                  <a:lnTo>
                    <a:pt x="39" y="54"/>
                  </a:lnTo>
                  <a:cubicBezTo>
                    <a:pt x="24" y="54"/>
                    <a:pt x="11" y="62"/>
                    <a:pt x="4" y="75"/>
                  </a:cubicBezTo>
                  <a:cubicBezTo>
                    <a:pt x="-2" y="88"/>
                    <a:pt x="-1" y="104"/>
                    <a:pt x="8" y="116"/>
                  </a:cubicBezTo>
                  <a:lnTo>
                    <a:pt x="76" y="208"/>
                  </a:lnTo>
                  <a:cubicBezTo>
                    <a:pt x="115" y="260"/>
                    <a:pt x="171" y="294"/>
                    <a:pt x="235" y="303"/>
                  </a:cubicBezTo>
                  <a:cubicBezTo>
                    <a:pt x="299" y="312"/>
                    <a:pt x="363" y="296"/>
                    <a:pt x="414" y="257"/>
                  </a:cubicBezTo>
                  <a:lnTo>
                    <a:pt x="417" y="255"/>
                  </a:lnTo>
                  <a:lnTo>
                    <a:pt x="420" y="257"/>
                  </a:lnTo>
                  <a:cubicBezTo>
                    <a:pt x="462" y="289"/>
                    <a:pt x="512" y="305"/>
                    <a:pt x="564" y="305"/>
                  </a:cubicBezTo>
                  <a:cubicBezTo>
                    <a:pt x="576" y="305"/>
                    <a:pt x="587" y="305"/>
                    <a:pt x="599" y="303"/>
                  </a:cubicBezTo>
                  <a:cubicBezTo>
                    <a:pt x="663" y="294"/>
                    <a:pt x="719" y="260"/>
                    <a:pt x="758" y="208"/>
                  </a:cubicBezTo>
                  <a:lnTo>
                    <a:pt x="826" y="116"/>
                  </a:lnTo>
                  <a:cubicBezTo>
                    <a:pt x="835" y="104"/>
                    <a:pt x="836" y="88"/>
                    <a:pt x="830" y="75"/>
                  </a:cubicBezTo>
                  <a:cubicBezTo>
                    <a:pt x="823" y="62"/>
                    <a:pt x="810" y="54"/>
                    <a:pt x="795" y="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1" name="Google Shape;951;p45"/>
            <p:cNvSpPr/>
            <p:nvPr/>
          </p:nvSpPr>
          <p:spPr>
            <a:xfrm>
              <a:off x="6560368" y="2745141"/>
              <a:ext cx="473782" cy="259346"/>
            </a:xfrm>
            <a:custGeom>
              <a:avLst/>
              <a:gdLst/>
              <a:ahLst/>
              <a:cxnLst/>
              <a:rect l="l" t="t" r="r" b="b"/>
              <a:pathLst>
                <a:path w="1456" h="797" extrusionOk="0">
                  <a:moveTo>
                    <a:pt x="1451" y="573"/>
                  </a:moveTo>
                  <a:cubicBezTo>
                    <a:pt x="1444" y="550"/>
                    <a:pt x="1427" y="531"/>
                    <a:pt x="1406" y="520"/>
                  </a:cubicBezTo>
                  <a:cubicBezTo>
                    <a:pt x="1384" y="509"/>
                    <a:pt x="1359" y="508"/>
                    <a:pt x="1336" y="515"/>
                  </a:cubicBezTo>
                  <a:cubicBezTo>
                    <a:pt x="1331" y="517"/>
                    <a:pt x="1326" y="519"/>
                    <a:pt x="1321" y="520"/>
                  </a:cubicBezTo>
                  <a:lnTo>
                    <a:pt x="1302" y="225"/>
                  </a:lnTo>
                  <a:cubicBezTo>
                    <a:pt x="1297" y="145"/>
                    <a:pt x="1269" y="70"/>
                    <a:pt x="1220" y="8"/>
                  </a:cubicBezTo>
                  <a:cubicBezTo>
                    <a:pt x="1213" y="-1"/>
                    <a:pt x="1200" y="-3"/>
                    <a:pt x="1190" y="4"/>
                  </a:cubicBezTo>
                  <a:cubicBezTo>
                    <a:pt x="1181" y="11"/>
                    <a:pt x="1180" y="25"/>
                    <a:pt x="1187" y="34"/>
                  </a:cubicBezTo>
                  <a:cubicBezTo>
                    <a:pt x="1230" y="89"/>
                    <a:pt x="1255" y="156"/>
                    <a:pt x="1260" y="228"/>
                  </a:cubicBezTo>
                  <a:lnTo>
                    <a:pt x="1279" y="533"/>
                  </a:lnTo>
                  <a:cubicBezTo>
                    <a:pt x="1239" y="545"/>
                    <a:pt x="1197" y="556"/>
                    <a:pt x="1156" y="566"/>
                  </a:cubicBezTo>
                  <a:cubicBezTo>
                    <a:pt x="1145" y="568"/>
                    <a:pt x="1138" y="579"/>
                    <a:pt x="1141" y="591"/>
                  </a:cubicBezTo>
                  <a:cubicBezTo>
                    <a:pt x="1143" y="602"/>
                    <a:pt x="1154" y="609"/>
                    <a:pt x="1166" y="607"/>
                  </a:cubicBezTo>
                  <a:cubicBezTo>
                    <a:pt x="1227" y="593"/>
                    <a:pt x="1289" y="575"/>
                    <a:pt x="1349" y="555"/>
                  </a:cubicBezTo>
                  <a:cubicBezTo>
                    <a:pt x="1362" y="551"/>
                    <a:pt x="1375" y="552"/>
                    <a:pt x="1387" y="558"/>
                  </a:cubicBezTo>
                  <a:cubicBezTo>
                    <a:pt x="1399" y="564"/>
                    <a:pt x="1407" y="574"/>
                    <a:pt x="1411" y="586"/>
                  </a:cubicBezTo>
                  <a:cubicBezTo>
                    <a:pt x="1420" y="612"/>
                    <a:pt x="1406" y="640"/>
                    <a:pt x="1380" y="649"/>
                  </a:cubicBezTo>
                  <a:cubicBezTo>
                    <a:pt x="1170" y="719"/>
                    <a:pt x="950" y="754"/>
                    <a:pt x="728" y="754"/>
                  </a:cubicBezTo>
                  <a:cubicBezTo>
                    <a:pt x="506" y="754"/>
                    <a:pt x="287" y="719"/>
                    <a:pt x="76" y="649"/>
                  </a:cubicBezTo>
                  <a:cubicBezTo>
                    <a:pt x="63" y="644"/>
                    <a:pt x="53" y="636"/>
                    <a:pt x="47" y="624"/>
                  </a:cubicBezTo>
                  <a:cubicBezTo>
                    <a:pt x="42" y="612"/>
                    <a:pt x="41" y="599"/>
                    <a:pt x="45" y="586"/>
                  </a:cubicBezTo>
                  <a:cubicBezTo>
                    <a:pt x="53" y="561"/>
                    <a:pt x="81" y="547"/>
                    <a:pt x="107" y="555"/>
                  </a:cubicBezTo>
                  <a:cubicBezTo>
                    <a:pt x="308" y="622"/>
                    <a:pt x="517" y="656"/>
                    <a:pt x="728" y="656"/>
                  </a:cubicBezTo>
                  <a:cubicBezTo>
                    <a:pt x="845" y="656"/>
                    <a:pt x="962" y="646"/>
                    <a:pt x="1077" y="625"/>
                  </a:cubicBezTo>
                  <a:cubicBezTo>
                    <a:pt x="1088" y="623"/>
                    <a:pt x="1096" y="612"/>
                    <a:pt x="1094" y="600"/>
                  </a:cubicBezTo>
                  <a:cubicBezTo>
                    <a:pt x="1092" y="589"/>
                    <a:pt x="1081" y="581"/>
                    <a:pt x="1069" y="583"/>
                  </a:cubicBezTo>
                  <a:cubicBezTo>
                    <a:pt x="957" y="604"/>
                    <a:pt x="842" y="614"/>
                    <a:pt x="728" y="614"/>
                  </a:cubicBezTo>
                  <a:cubicBezTo>
                    <a:pt x="542" y="614"/>
                    <a:pt x="357" y="587"/>
                    <a:pt x="179" y="534"/>
                  </a:cubicBezTo>
                  <a:lnTo>
                    <a:pt x="195" y="291"/>
                  </a:lnTo>
                  <a:cubicBezTo>
                    <a:pt x="195" y="279"/>
                    <a:pt x="186" y="269"/>
                    <a:pt x="175" y="268"/>
                  </a:cubicBezTo>
                  <a:cubicBezTo>
                    <a:pt x="163" y="268"/>
                    <a:pt x="153" y="276"/>
                    <a:pt x="152" y="288"/>
                  </a:cubicBezTo>
                  <a:lnTo>
                    <a:pt x="138" y="521"/>
                  </a:lnTo>
                  <a:cubicBezTo>
                    <a:pt x="132" y="519"/>
                    <a:pt x="126" y="517"/>
                    <a:pt x="120" y="515"/>
                  </a:cubicBezTo>
                  <a:cubicBezTo>
                    <a:pt x="72" y="499"/>
                    <a:pt x="21" y="525"/>
                    <a:pt x="5" y="573"/>
                  </a:cubicBezTo>
                  <a:cubicBezTo>
                    <a:pt x="-3" y="596"/>
                    <a:pt x="-1" y="621"/>
                    <a:pt x="10" y="643"/>
                  </a:cubicBezTo>
                  <a:cubicBezTo>
                    <a:pt x="21" y="665"/>
                    <a:pt x="39" y="681"/>
                    <a:pt x="63" y="689"/>
                  </a:cubicBezTo>
                  <a:cubicBezTo>
                    <a:pt x="278" y="760"/>
                    <a:pt x="501" y="797"/>
                    <a:pt x="728" y="797"/>
                  </a:cubicBezTo>
                  <a:cubicBezTo>
                    <a:pt x="955" y="797"/>
                    <a:pt x="1179" y="760"/>
                    <a:pt x="1394" y="689"/>
                  </a:cubicBezTo>
                  <a:cubicBezTo>
                    <a:pt x="1441" y="673"/>
                    <a:pt x="1467" y="621"/>
                    <a:pt x="145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52" name="Google Shape;952;p45"/>
          <p:cNvGrpSpPr/>
          <p:nvPr/>
        </p:nvGrpSpPr>
        <p:grpSpPr>
          <a:xfrm>
            <a:off x="7199781" y="2594819"/>
            <a:ext cx="466624" cy="473786"/>
            <a:chOff x="7199781" y="2686894"/>
            <a:chExt cx="466624" cy="473786"/>
          </a:xfrm>
        </p:grpSpPr>
        <p:sp>
          <p:nvSpPr>
            <p:cNvPr id="953" name="Google Shape;953;p45"/>
            <p:cNvSpPr/>
            <p:nvPr/>
          </p:nvSpPr>
          <p:spPr>
            <a:xfrm>
              <a:off x="7199781" y="2845040"/>
              <a:ext cx="466624" cy="315640"/>
            </a:xfrm>
            <a:custGeom>
              <a:avLst/>
              <a:gdLst/>
              <a:ahLst/>
              <a:cxnLst/>
              <a:rect l="l" t="t" r="r" b="b"/>
              <a:pathLst>
                <a:path w="1434" h="970" extrusionOk="0">
                  <a:moveTo>
                    <a:pt x="717" y="618"/>
                  </a:moveTo>
                  <a:cubicBezTo>
                    <a:pt x="584" y="618"/>
                    <a:pt x="452" y="604"/>
                    <a:pt x="323" y="577"/>
                  </a:cubicBezTo>
                  <a:lnTo>
                    <a:pt x="353" y="497"/>
                  </a:lnTo>
                  <a:lnTo>
                    <a:pt x="521" y="497"/>
                  </a:lnTo>
                  <a:cubicBezTo>
                    <a:pt x="529" y="536"/>
                    <a:pt x="564" y="566"/>
                    <a:pt x="605" y="566"/>
                  </a:cubicBezTo>
                  <a:lnTo>
                    <a:pt x="829" y="566"/>
                  </a:lnTo>
                  <a:cubicBezTo>
                    <a:pt x="870" y="566"/>
                    <a:pt x="905" y="536"/>
                    <a:pt x="913" y="497"/>
                  </a:cubicBezTo>
                  <a:lnTo>
                    <a:pt x="1101" y="497"/>
                  </a:lnTo>
                  <a:lnTo>
                    <a:pt x="1130" y="573"/>
                  </a:lnTo>
                  <a:cubicBezTo>
                    <a:pt x="994" y="603"/>
                    <a:pt x="856" y="618"/>
                    <a:pt x="717" y="618"/>
                  </a:cubicBezTo>
                  <a:moveTo>
                    <a:pt x="418" y="321"/>
                  </a:moveTo>
                  <a:lnTo>
                    <a:pt x="520" y="321"/>
                  </a:lnTo>
                  <a:lnTo>
                    <a:pt x="520" y="455"/>
                  </a:lnTo>
                  <a:lnTo>
                    <a:pt x="368" y="455"/>
                  </a:lnTo>
                  <a:lnTo>
                    <a:pt x="418" y="321"/>
                  </a:lnTo>
                  <a:moveTo>
                    <a:pt x="1035" y="321"/>
                  </a:moveTo>
                  <a:lnTo>
                    <a:pt x="1085" y="455"/>
                  </a:lnTo>
                  <a:lnTo>
                    <a:pt x="914" y="455"/>
                  </a:lnTo>
                  <a:lnTo>
                    <a:pt x="914" y="321"/>
                  </a:lnTo>
                  <a:lnTo>
                    <a:pt x="1035" y="321"/>
                  </a:lnTo>
                  <a:moveTo>
                    <a:pt x="1427" y="560"/>
                  </a:moveTo>
                  <a:cubicBezTo>
                    <a:pt x="1411" y="524"/>
                    <a:pt x="1370" y="506"/>
                    <a:pt x="1332" y="517"/>
                  </a:cubicBezTo>
                  <a:lnTo>
                    <a:pt x="1279" y="534"/>
                  </a:lnTo>
                  <a:cubicBezTo>
                    <a:pt x="1244" y="545"/>
                    <a:pt x="1208" y="554"/>
                    <a:pt x="1172" y="563"/>
                  </a:cubicBezTo>
                  <a:lnTo>
                    <a:pt x="966" y="14"/>
                  </a:lnTo>
                  <a:cubicBezTo>
                    <a:pt x="961" y="2"/>
                    <a:pt x="949" y="-3"/>
                    <a:pt x="938" y="1"/>
                  </a:cubicBezTo>
                  <a:cubicBezTo>
                    <a:pt x="927" y="5"/>
                    <a:pt x="922" y="17"/>
                    <a:pt x="926" y="28"/>
                  </a:cubicBezTo>
                  <a:lnTo>
                    <a:pt x="1019" y="278"/>
                  </a:lnTo>
                  <a:lnTo>
                    <a:pt x="913" y="278"/>
                  </a:lnTo>
                  <a:cubicBezTo>
                    <a:pt x="905" y="239"/>
                    <a:pt x="870" y="210"/>
                    <a:pt x="829" y="210"/>
                  </a:cubicBezTo>
                  <a:lnTo>
                    <a:pt x="748" y="210"/>
                  </a:lnTo>
                  <a:cubicBezTo>
                    <a:pt x="736" y="210"/>
                    <a:pt x="727" y="219"/>
                    <a:pt x="727" y="231"/>
                  </a:cubicBezTo>
                  <a:cubicBezTo>
                    <a:pt x="727" y="243"/>
                    <a:pt x="736" y="252"/>
                    <a:pt x="748" y="252"/>
                  </a:cubicBezTo>
                  <a:lnTo>
                    <a:pt x="829" y="252"/>
                  </a:lnTo>
                  <a:cubicBezTo>
                    <a:pt x="852" y="252"/>
                    <a:pt x="872" y="272"/>
                    <a:pt x="872" y="295"/>
                  </a:cubicBezTo>
                  <a:lnTo>
                    <a:pt x="872" y="481"/>
                  </a:lnTo>
                  <a:cubicBezTo>
                    <a:pt x="872" y="504"/>
                    <a:pt x="852" y="523"/>
                    <a:pt x="829" y="523"/>
                  </a:cubicBezTo>
                  <a:lnTo>
                    <a:pt x="605" y="523"/>
                  </a:lnTo>
                  <a:cubicBezTo>
                    <a:pt x="581" y="523"/>
                    <a:pt x="562" y="504"/>
                    <a:pt x="562" y="481"/>
                  </a:cubicBezTo>
                  <a:lnTo>
                    <a:pt x="562" y="295"/>
                  </a:lnTo>
                  <a:cubicBezTo>
                    <a:pt x="562" y="272"/>
                    <a:pt x="581" y="252"/>
                    <a:pt x="605" y="252"/>
                  </a:cubicBezTo>
                  <a:lnTo>
                    <a:pt x="657" y="252"/>
                  </a:lnTo>
                  <a:cubicBezTo>
                    <a:pt x="669" y="252"/>
                    <a:pt x="679" y="243"/>
                    <a:pt x="679" y="231"/>
                  </a:cubicBezTo>
                  <a:cubicBezTo>
                    <a:pt x="679" y="219"/>
                    <a:pt x="669" y="210"/>
                    <a:pt x="657" y="210"/>
                  </a:cubicBezTo>
                  <a:lnTo>
                    <a:pt x="605" y="210"/>
                  </a:lnTo>
                  <a:cubicBezTo>
                    <a:pt x="564" y="210"/>
                    <a:pt x="529" y="239"/>
                    <a:pt x="521" y="278"/>
                  </a:cubicBezTo>
                  <a:lnTo>
                    <a:pt x="434" y="278"/>
                  </a:lnTo>
                  <a:lnTo>
                    <a:pt x="502" y="98"/>
                  </a:lnTo>
                  <a:cubicBezTo>
                    <a:pt x="506" y="87"/>
                    <a:pt x="500" y="75"/>
                    <a:pt x="489" y="71"/>
                  </a:cubicBezTo>
                  <a:cubicBezTo>
                    <a:pt x="478" y="67"/>
                    <a:pt x="466" y="72"/>
                    <a:pt x="461" y="83"/>
                  </a:cubicBezTo>
                  <a:lnTo>
                    <a:pt x="281" y="568"/>
                  </a:lnTo>
                  <a:cubicBezTo>
                    <a:pt x="238" y="558"/>
                    <a:pt x="196" y="546"/>
                    <a:pt x="155" y="534"/>
                  </a:cubicBezTo>
                  <a:lnTo>
                    <a:pt x="102" y="517"/>
                  </a:lnTo>
                  <a:cubicBezTo>
                    <a:pt x="64" y="506"/>
                    <a:pt x="23" y="524"/>
                    <a:pt x="7" y="560"/>
                  </a:cubicBezTo>
                  <a:cubicBezTo>
                    <a:pt x="-5" y="587"/>
                    <a:pt x="-1" y="620"/>
                    <a:pt x="18" y="643"/>
                  </a:cubicBezTo>
                  <a:cubicBezTo>
                    <a:pt x="169" y="823"/>
                    <a:pt x="380" y="938"/>
                    <a:pt x="613" y="964"/>
                  </a:cubicBezTo>
                  <a:cubicBezTo>
                    <a:pt x="648" y="968"/>
                    <a:pt x="683" y="970"/>
                    <a:pt x="718" y="970"/>
                  </a:cubicBezTo>
                  <a:cubicBezTo>
                    <a:pt x="911" y="970"/>
                    <a:pt x="1098" y="910"/>
                    <a:pt x="1254" y="795"/>
                  </a:cubicBezTo>
                  <a:cubicBezTo>
                    <a:pt x="1263" y="788"/>
                    <a:pt x="1266" y="775"/>
                    <a:pt x="1259" y="765"/>
                  </a:cubicBezTo>
                  <a:cubicBezTo>
                    <a:pt x="1252" y="756"/>
                    <a:pt x="1238" y="754"/>
                    <a:pt x="1229" y="761"/>
                  </a:cubicBezTo>
                  <a:cubicBezTo>
                    <a:pt x="1053" y="890"/>
                    <a:pt x="836" y="947"/>
                    <a:pt x="618" y="922"/>
                  </a:cubicBezTo>
                  <a:cubicBezTo>
                    <a:pt x="396" y="897"/>
                    <a:pt x="194" y="788"/>
                    <a:pt x="51" y="615"/>
                  </a:cubicBezTo>
                  <a:cubicBezTo>
                    <a:pt x="42" y="605"/>
                    <a:pt x="40" y="590"/>
                    <a:pt x="46" y="578"/>
                  </a:cubicBezTo>
                  <a:cubicBezTo>
                    <a:pt x="53" y="561"/>
                    <a:pt x="72" y="553"/>
                    <a:pt x="89" y="558"/>
                  </a:cubicBezTo>
                  <a:lnTo>
                    <a:pt x="142" y="574"/>
                  </a:lnTo>
                  <a:cubicBezTo>
                    <a:pt x="329" y="632"/>
                    <a:pt x="522" y="661"/>
                    <a:pt x="717" y="661"/>
                  </a:cubicBezTo>
                  <a:cubicBezTo>
                    <a:pt x="912" y="661"/>
                    <a:pt x="1105" y="632"/>
                    <a:pt x="1292" y="574"/>
                  </a:cubicBezTo>
                  <a:lnTo>
                    <a:pt x="1345" y="558"/>
                  </a:lnTo>
                  <a:cubicBezTo>
                    <a:pt x="1362" y="553"/>
                    <a:pt x="1381" y="561"/>
                    <a:pt x="1388" y="578"/>
                  </a:cubicBezTo>
                  <a:cubicBezTo>
                    <a:pt x="1394" y="590"/>
                    <a:pt x="1392" y="605"/>
                    <a:pt x="1383" y="615"/>
                  </a:cubicBezTo>
                  <a:cubicBezTo>
                    <a:pt x="1356" y="647"/>
                    <a:pt x="1328" y="677"/>
                    <a:pt x="1297" y="704"/>
                  </a:cubicBezTo>
                  <a:cubicBezTo>
                    <a:pt x="1289" y="712"/>
                    <a:pt x="1288" y="726"/>
                    <a:pt x="1296" y="735"/>
                  </a:cubicBezTo>
                  <a:cubicBezTo>
                    <a:pt x="1304" y="743"/>
                    <a:pt x="1317" y="744"/>
                    <a:pt x="1326" y="736"/>
                  </a:cubicBezTo>
                  <a:cubicBezTo>
                    <a:pt x="1358" y="707"/>
                    <a:pt x="1388" y="676"/>
                    <a:pt x="1416" y="643"/>
                  </a:cubicBezTo>
                  <a:cubicBezTo>
                    <a:pt x="1435" y="620"/>
                    <a:pt x="1439" y="587"/>
                    <a:pt x="1427" y="5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4" name="Google Shape;954;p45"/>
            <p:cNvSpPr/>
            <p:nvPr/>
          </p:nvSpPr>
          <p:spPr>
            <a:xfrm>
              <a:off x="7386562" y="2686894"/>
              <a:ext cx="138295" cy="144153"/>
            </a:xfrm>
            <a:custGeom>
              <a:avLst/>
              <a:gdLst/>
              <a:ahLst/>
              <a:cxnLst/>
              <a:rect l="l" t="t" r="r" b="b"/>
              <a:pathLst>
                <a:path w="425" h="443" extrusionOk="0">
                  <a:moveTo>
                    <a:pt x="14" y="291"/>
                  </a:moveTo>
                  <a:cubicBezTo>
                    <a:pt x="25" y="295"/>
                    <a:pt x="37" y="290"/>
                    <a:pt x="41" y="279"/>
                  </a:cubicBezTo>
                  <a:lnTo>
                    <a:pt x="113" y="88"/>
                  </a:lnTo>
                  <a:cubicBezTo>
                    <a:pt x="121" y="65"/>
                    <a:pt x="140" y="49"/>
                    <a:pt x="164" y="44"/>
                  </a:cubicBezTo>
                  <a:cubicBezTo>
                    <a:pt x="188" y="39"/>
                    <a:pt x="212" y="47"/>
                    <a:pt x="229" y="65"/>
                  </a:cubicBezTo>
                  <a:lnTo>
                    <a:pt x="380" y="231"/>
                  </a:lnTo>
                  <a:cubicBezTo>
                    <a:pt x="384" y="235"/>
                    <a:pt x="383" y="240"/>
                    <a:pt x="382" y="242"/>
                  </a:cubicBezTo>
                  <a:cubicBezTo>
                    <a:pt x="381" y="243"/>
                    <a:pt x="379" y="248"/>
                    <a:pt x="373" y="248"/>
                  </a:cubicBezTo>
                  <a:lnTo>
                    <a:pt x="300" y="256"/>
                  </a:lnTo>
                  <a:lnTo>
                    <a:pt x="284" y="211"/>
                  </a:lnTo>
                  <a:cubicBezTo>
                    <a:pt x="279" y="200"/>
                    <a:pt x="267" y="195"/>
                    <a:pt x="256" y="199"/>
                  </a:cubicBezTo>
                  <a:cubicBezTo>
                    <a:pt x="245" y="203"/>
                    <a:pt x="239" y="215"/>
                    <a:pt x="244" y="226"/>
                  </a:cubicBezTo>
                  <a:lnTo>
                    <a:pt x="320" y="429"/>
                  </a:lnTo>
                  <a:cubicBezTo>
                    <a:pt x="323" y="438"/>
                    <a:pt x="331" y="443"/>
                    <a:pt x="340" y="443"/>
                  </a:cubicBezTo>
                  <a:cubicBezTo>
                    <a:pt x="342" y="443"/>
                    <a:pt x="345" y="443"/>
                    <a:pt x="347" y="442"/>
                  </a:cubicBezTo>
                  <a:cubicBezTo>
                    <a:pt x="358" y="438"/>
                    <a:pt x="364" y="425"/>
                    <a:pt x="360" y="414"/>
                  </a:cubicBezTo>
                  <a:lnTo>
                    <a:pt x="316" y="297"/>
                  </a:lnTo>
                  <a:lnTo>
                    <a:pt x="378" y="291"/>
                  </a:lnTo>
                  <a:cubicBezTo>
                    <a:pt x="398" y="289"/>
                    <a:pt x="415" y="276"/>
                    <a:pt x="422" y="257"/>
                  </a:cubicBezTo>
                  <a:cubicBezTo>
                    <a:pt x="429" y="238"/>
                    <a:pt x="425" y="217"/>
                    <a:pt x="411" y="202"/>
                  </a:cubicBezTo>
                  <a:lnTo>
                    <a:pt x="260" y="37"/>
                  </a:lnTo>
                  <a:cubicBezTo>
                    <a:pt x="234" y="8"/>
                    <a:pt x="195" y="-5"/>
                    <a:pt x="156" y="2"/>
                  </a:cubicBezTo>
                  <a:cubicBezTo>
                    <a:pt x="118" y="10"/>
                    <a:pt x="86" y="36"/>
                    <a:pt x="73" y="73"/>
                  </a:cubicBezTo>
                  <a:lnTo>
                    <a:pt x="1" y="264"/>
                  </a:lnTo>
                  <a:cubicBezTo>
                    <a:pt x="-3" y="275"/>
                    <a:pt x="3" y="287"/>
                    <a:pt x="14"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5" name="Google Shape;955;p45"/>
            <p:cNvSpPr/>
            <p:nvPr/>
          </p:nvSpPr>
          <p:spPr>
            <a:xfrm>
              <a:off x="7396649" y="2941034"/>
              <a:ext cx="72890" cy="60525"/>
            </a:xfrm>
            <a:custGeom>
              <a:avLst/>
              <a:gdLst/>
              <a:ahLst/>
              <a:cxnLst/>
              <a:rect l="l" t="t" r="r" b="b"/>
              <a:pathLst>
                <a:path w="224" h="186" extrusionOk="0">
                  <a:moveTo>
                    <a:pt x="43" y="43"/>
                  </a:moveTo>
                  <a:lnTo>
                    <a:pt x="181" y="43"/>
                  </a:lnTo>
                  <a:lnTo>
                    <a:pt x="181" y="143"/>
                  </a:lnTo>
                  <a:lnTo>
                    <a:pt x="43" y="143"/>
                  </a:lnTo>
                  <a:lnTo>
                    <a:pt x="43" y="43"/>
                  </a:lnTo>
                  <a:moveTo>
                    <a:pt x="0" y="22"/>
                  </a:moveTo>
                  <a:lnTo>
                    <a:pt x="0" y="164"/>
                  </a:lnTo>
                  <a:cubicBezTo>
                    <a:pt x="0" y="176"/>
                    <a:pt x="10" y="186"/>
                    <a:pt x="21" y="186"/>
                  </a:cubicBezTo>
                  <a:lnTo>
                    <a:pt x="202" y="186"/>
                  </a:lnTo>
                  <a:cubicBezTo>
                    <a:pt x="214" y="186"/>
                    <a:pt x="224" y="176"/>
                    <a:pt x="224" y="164"/>
                  </a:cubicBezTo>
                  <a:lnTo>
                    <a:pt x="224" y="22"/>
                  </a:lnTo>
                  <a:cubicBezTo>
                    <a:pt x="224" y="10"/>
                    <a:pt x="214" y="0"/>
                    <a:pt x="202" y="0"/>
                  </a:cubicBezTo>
                  <a:lnTo>
                    <a:pt x="21" y="0"/>
                  </a:lnTo>
                  <a:cubicBezTo>
                    <a:pt x="10" y="0"/>
                    <a:pt x="0" y="10"/>
                    <a:pt x="0" y="22"/>
                  </a:cubicBezTo>
                  <a:close/>
                </a:path>
              </a:pathLst>
            </a:custGeom>
            <a:solidFill>
              <a:schemeClr val="dk1"/>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6" name="Google Shape;956;p45"/>
            <p:cNvSpPr/>
            <p:nvPr/>
          </p:nvSpPr>
          <p:spPr>
            <a:xfrm>
              <a:off x="7333521" y="2784515"/>
              <a:ext cx="71913" cy="69311"/>
            </a:xfrm>
            <a:custGeom>
              <a:avLst/>
              <a:gdLst/>
              <a:ahLst/>
              <a:cxnLst/>
              <a:rect l="l" t="t" r="r" b="b"/>
              <a:pathLst>
                <a:path w="221" h="213" extrusionOk="0">
                  <a:moveTo>
                    <a:pt x="77" y="94"/>
                  </a:moveTo>
                  <a:cubicBezTo>
                    <a:pt x="87" y="92"/>
                    <a:pt x="96" y="86"/>
                    <a:pt x="101" y="76"/>
                  </a:cubicBezTo>
                  <a:lnTo>
                    <a:pt x="110" y="57"/>
                  </a:lnTo>
                  <a:lnTo>
                    <a:pt x="120" y="76"/>
                  </a:lnTo>
                  <a:cubicBezTo>
                    <a:pt x="125" y="86"/>
                    <a:pt x="134" y="92"/>
                    <a:pt x="144" y="94"/>
                  </a:cubicBezTo>
                  <a:lnTo>
                    <a:pt x="165" y="97"/>
                  </a:lnTo>
                  <a:lnTo>
                    <a:pt x="150" y="112"/>
                  </a:lnTo>
                  <a:cubicBezTo>
                    <a:pt x="142" y="119"/>
                    <a:pt x="139" y="130"/>
                    <a:pt x="141" y="140"/>
                  </a:cubicBezTo>
                  <a:lnTo>
                    <a:pt x="144" y="161"/>
                  </a:lnTo>
                  <a:lnTo>
                    <a:pt x="125" y="151"/>
                  </a:lnTo>
                  <a:cubicBezTo>
                    <a:pt x="121" y="149"/>
                    <a:pt x="115" y="147"/>
                    <a:pt x="110" y="147"/>
                  </a:cubicBezTo>
                  <a:cubicBezTo>
                    <a:pt x="105" y="147"/>
                    <a:pt x="100" y="149"/>
                    <a:pt x="96" y="151"/>
                  </a:cubicBezTo>
                  <a:lnTo>
                    <a:pt x="77" y="161"/>
                  </a:lnTo>
                  <a:lnTo>
                    <a:pt x="80" y="140"/>
                  </a:lnTo>
                  <a:cubicBezTo>
                    <a:pt x="82" y="130"/>
                    <a:pt x="79" y="119"/>
                    <a:pt x="71" y="112"/>
                  </a:cubicBezTo>
                  <a:lnTo>
                    <a:pt x="56" y="97"/>
                  </a:lnTo>
                  <a:lnTo>
                    <a:pt x="77" y="94"/>
                  </a:lnTo>
                  <a:moveTo>
                    <a:pt x="37" y="138"/>
                  </a:moveTo>
                  <a:lnTo>
                    <a:pt x="31" y="176"/>
                  </a:lnTo>
                  <a:cubicBezTo>
                    <a:pt x="29" y="188"/>
                    <a:pt x="34" y="200"/>
                    <a:pt x="43" y="207"/>
                  </a:cubicBezTo>
                  <a:cubicBezTo>
                    <a:pt x="53" y="214"/>
                    <a:pt x="66" y="215"/>
                    <a:pt x="77" y="209"/>
                  </a:cubicBezTo>
                  <a:lnTo>
                    <a:pt x="110" y="192"/>
                  </a:lnTo>
                  <a:lnTo>
                    <a:pt x="144" y="209"/>
                  </a:lnTo>
                  <a:cubicBezTo>
                    <a:pt x="149" y="212"/>
                    <a:pt x="154" y="213"/>
                    <a:pt x="159" y="213"/>
                  </a:cubicBezTo>
                  <a:cubicBezTo>
                    <a:pt x="166" y="213"/>
                    <a:pt x="172" y="211"/>
                    <a:pt x="178" y="207"/>
                  </a:cubicBezTo>
                  <a:cubicBezTo>
                    <a:pt x="187" y="200"/>
                    <a:pt x="192" y="188"/>
                    <a:pt x="190" y="176"/>
                  </a:cubicBezTo>
                  <a:lnTo>
                    <a:pt x="184" y="138"/>
                  </a:lnTo>
                  <a:lnTo>
                    <a:pt x="211" y="112"/>
                  </a:lnTo>
                  <a:cubicBezTo>
                    <a:pt x="220" y="103"/>
                    <a:pt x="223" y="91"/>
                    <a:pt x="219" y="79"/>
                  </a:cubicBezTo>
                  <a:cubicBezTo>
                    <a:pt x="215" y="68"/>
                    <a:pt x="206" y="59"/>
                    <a:pt x="194" y="58"/>
                  </a:cubicBezTo>
                  <a:lnTo>
                    <a:pt x="156" y="52"/>
                  </a:lnTo>
                  <a:lnTo>
                    <a:pt x="139" y="18"/>
                  </a:lnTo>
                  <a:cubicBezTo>
                    <a:pt x="133" y="7"/>
                    <a:pt x="123" y="0"/>
                    <a:pt x="110" y="0"/>
                  </a:cubicBezTo>
                  <a:cubicBezTo>
                    <a:pt x="98" y="0"/>
                    <a:pt x="88" y="7"/>
                    <a:pt x="82" y="18"/>
                  </a:cubicBezTo>
                  <a:lnTo>
                    <a:pt x="65" y="52"/>
                  </a:lnTo>
                  <a:lnTo>
                    <a:pt x="27" y="58"/>
                  </a:lnTo>
                  <a:cubicBezTo>
                    <a:pt x="15" y="59"/>
                    <a:pt x="6" y="68"/>
                    <a:pt x="2" y="79"/>
                  </a:cubicBezTo>
                  <a:cubicBezTo>
                    <a:pt x="-2" y="91"/>
                    <a:pt x="1" y="103"/>
                    <a:pt x="10" y="112"/>
                  </a:cubicBezTo>
                  <a:lnTo>
                    <a:pt x="37" y="138"/>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57" name="Google Shape;957;p45"/>
          <p:cNvGrpSpPr/>
          <p:nvPr/>
        </p:nvGrpSpPr>
        <p:grpSpPr>
          <a:xfrm>
            <a:off x="1474024" y="3416786"/>
            <a:ext cx="473783" cy="301323"/>
            <a:chOff x="1474024" y="3508861"/>
            <a:chExt cx="473783" cy="301323"/>
          </a:xfrm>
        </p:grpSpPr>
        <p:sp>
          <p:nvSpPr>
            <p:cNvPr id="958" name="Google Shape;958;p45"/>
            <p:cNvSpPr/>
            <p:nvPr/>
          </p:nvSpPr>
          <p:spPr>
            <a:xfrm>
              <a:off x="1474024" y="3709634"/>
              <a:ext cx="129835" cy="60199"/>
            </a:xfrm>
            <a:custGeom>
              <a:avLst/>
              <a:gdLst/>
              <a:ahLst/>
              <a:cxnLst/>
              <a:rect l="l" t="t" r="r" b="b"/>
              <a:pathLst>
                <a:path w="399" h="185" extrusionOk="0">
                  <a:moveTo>
                    <a:pt x="43" y="130"/>
                  </a:moveTo>
                  <a:lnTo>
                    <a:pt x="43" y="55"/>
                  </a:lnTo>
                  <a:cubicBezTo>
                    <a:pt x="43" y="48"/>
                    <a:pt x="48" y="43"/>
                    <a:pt x="55" y="43"/>
                  </a:cubicBezTo>
                  <a:lnTo>
                    <a:pt x="97" y="43"/>
                  </a:lnTo>
                  <a:lnTo>
                    <a:pt x="97" y="142"/>
                  </a:lnTo>
                  <a:lnTo>
                    <a:pt x="55" y="142"/>
                  </a:lnTo>
                  <a:cubicBezTo>
                    <a:pt x="48" y="142"/>
                    <a:pt x="43" y="137"/>
                    <a:pt x="43" y="130"/>
                  </a:cubicBezTo>
                  <a:moveTo>
                    <a:pt x="378" y="142"/>
                  </a:moveTo>
                  <a:lnTo>
                    <a:pt x="139" y="142"/>
                  </a:lnTo>
                  <a:lnTo>
                    <a:pt x="139" y="43"/>
                  </a:lnTo>
                  <a:lnTo>
                    <a:pt x="376" y="43"/>
                  </a:lnTo>
                  <a:cubicBezTo>
                    <a:pt x="388" y="43"/>
                    <a:pt x="398" y="33"/>
                    <a:pt x="398" y="21"/>
                  </a:cubicBezTo>
                  <a:cubicBezTo>
                    <a:pt x="398" y="10"/>
                    <a:pt x="388" y="0"/>
                    <a:pt x="376" y="0"/>
                  </a:cubicBezTo>
                  <a:lnTo>
                    <a:pt x="55" y="0"/>
                  </a:lnTo>
                  <a:cubicBezTo>
                    <a:pt x="25" y="0"/>
                    <a:pt x="0" y="25"/>
                    <a:pt x="0" y="55"/>
                  </a:cubicBezTo>
                  <a:lnTo>
                    <a:pt x="0" y="130"/>
                  </a:lnTo>
                  <a:cubicBezTo>
                    <a:pt x="0" y="160"/>
                    <a:pt x="25" y="185"/>
                    <a:pt x="55" y="185"/>
                  </a:cubicBezTo>
                  <a:lnTo>
                    <a:pt x="378" y="185"/>
                  </a:lnTo>
                  <a:cubicBezTo>
                    <a:pt x="389" y="185"/>
                    <a:pt x="399" y="175"/>
                    <a:pt x="399" y="164"/>
                  </a:cubicBezTo>
                  <a:cubicBezTo>
                    <a:pt x="399" y="152"/>
                    <a:pt x="389" y="142"/>
                    <a:pt x="378" y="142"/>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5"/>
            <p:cNvSpPr/>
            <p:nvPr/>
          </p:nvSpPr>
          <p:spPr>
            <a:xfrm>
              <a:off x="1760052" y="3709634"/>
              <a:ext cx="187756" cy="60199"/>
            </a:xfrm>
            <a:custGeom>
              <a:avLst/>
              <a:gdLst/>
              <a:ahLst/>
              <a:cxnLst/>
              <a:rect l="l" t="t" r="r" b="b"/>
              <a:pathLst>
                <a:path w="577" h="185" extrusionOk="0">
                  <a:moveTo>
                    <a:pt x="522" y="0"/>
                  </a:moveTo>
                  <a:lnTo>
                    <a:pt x="457" y="0"/>
                  </a:lnTo>
                  <a:cubicBezTo>
                    <a:pt x="445" y="0"/>
                    <a:pt x="436" y="10"/>
                    <a:pt x="436" y="21"/>
                  </a:cubicBezTo>
                  <a:cubicBezTo>
                    <a:pt x="436" y="33"/>
                    <a:pt x="445" y="43"/>
                    <a:pt x="457" y="43"/>
                  </a:cubicBezTo>
                  <a:lnTo>
                    <a:pt x="522" y="43"/>
                  </a:lnTo>
                  <a:cubicBezTo>
                    <a:pt x="529" y="43"/>
                    <a:pt x="534" y="48"/>
                    <a:pt x="534" y="55"/>
                  </a:cubicBezTo>
                  <a:lnTo>
                    <a:pt x="534" y="130"/>
                  </a:lnTo>
                  <a:cubicBezTo>
                    <a:pt x="534" y="137"/>
                    <a:pt x="529" y="142"/>
                    <a:pt x="522" y="142"/>
                  </a:cubicBezTo>
                  <a:lnTo>
                    <a:pt x="212" y="142"/>
                  </a:lnTo>
                  <a:lnTo>
                    <a:pt x="212" y="43"/>
                  </a:lnTo>
                  <a:lnTo>
                    <a:pt x="366" y="43"/>
                  </a:lnTo>
                  <a:cubicBezTo>
                    <a:pt x="378" y="43"/>
                    <a:pt x="388" y="33"/>
                    <a:pt x="388" y="21"/>
                  </a:cubicBezTo>
                  <a:cubicBezTo>
                    <a:pt x="388" y="10"/>
                    <a:pt x="378" y="0"/>
                    <a:pt x="366" y="0"/>
                  </a:cubicBezTo>
                  <a:lnTo>
                    <a:pt x="23" y="0"/>
                  </a:lnTo>
                  <a:cubicBezTo>
                    <a:pt x="11" y="0"/>
                    <a:pt x="1" y="10"/>
                    <a:pt x="1" y="21"/>
                  </a:cubicBezTo>
                  <a:cubicBezTo>
                    <a:pt x="1" y="33"/>
                    <a:pt x="11" y="43"/>
                    <a:pt x="23" y="43"/>
                  </a:cubicBezTo>
                  <a:lnTo>
                    <a:pt x="169" y="43"/>
                  </a:lnTo>
                  <a:lnTo>
                    <a:pt x="169" y="142"/>
                  </a:lnTo>
                  <a:lnTo>
                    <a:pt x="21" y="142"/>
                  </a:lnTo>
                  <a:cubicBezTo>
                    <a:pt x="10" y="142"/>
                    <a:pt x="0" y="152"/>
                    <a:pt x="0" y="164"/>
                  </a:cubicBezTo>
                  <a:cubicBezTo>
                    <a:pt x="0" y="175"/>
                    <a:pt x="10" y="185"/>
                    <a:pt x="21" y="185"/>
                  </a:cubicBezTo>
                  <a:lnTo>
                    <a:pt x="522" y="185"/>
                  </a:lnTo>
                  <a:cubicBezTo>
                    <a:pt x="552" y="185"/>
                    <a:pt x="577" y="160"/>
                    <a:pt x="577" y="130"/>
                  </a:cubicBezTo>
                  <a:lnTo>
                    <a:pt x="577" y="55"/>
                  </a:lnTo>
                  <a:cubicBezTo>
                    <a:pt x="577" y="25"/>
                    <a:pt x="552" y="0"/>
                    <a:pt x="522" y="0"/>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0" name="Google Shape;960;p45"/>
            <p:cNvSpPr/>
            <p:nvPr/>
          </p:nvSpPr>
          <p:spPr>
            <a:xfrm>
              <a:off x="1519580" y="3579148"/>
              <a:ext cx="236566" cy="104780"/>
            </a:xfrm>
            <a:custGeom>
              <a:avLst/>
              <a:gdLst/>
              <a:ahLst/>
              <a:cxnLst/>
              <a:rect l="l" t="t" r="r" b="b"/>
              <a:pathLst>
                <a:path w="727" h="322" extrusionOk="0">
                  <a:moveTo>
                    <a:pt x="691" y="7"/>
                  </a:moveTo>
                  <a:lnTo>
                    <a:pt x="682" y="15"/>
                  </a:lnTo>
                  <a:cubicBezTo>
                    <a:pt x="654" y="44"/>
                    <a:pt x="616" y="60"/>
                    <a:pt x="575" y="60"/>
                  </a:cubicBezTo>
                  <a:lnTo>
                    <a:pt x="208" y="60"/>
                  </a:lnTo>
                  <a:cubicBezTo>
                    <a:pt x="93" y="60"/>
                    <a:pt x="0" y="153"/>
                    <a:pt x="0" y="268"/>
                  </a:cubicBezTo>
                  <a:lnTo>
                    <a:pt x="0" y="300"/>
                  </a:lnTo>
                  <a:cubicBezTo>
                    <a:pt x="0" y="312"/>
                    <a:pt x="9" y="322"/>
                    <a:pt x="21" y="322"/>
                  </a:cubicBezTo>
                  <a:cubicBezTo>
                    <a:pt x="33" y="322"/>
                    <a:pt x="42" y="312"/>
                    <a:pt x="42" y="300"/>
                  </a:cubicBezTo>
                  <a:lnTo>
                    <a:pt x="42" y="268"/>
                  </a:lnTo>
                  <a:cubicBezTo>
                    <a:pt x="42" y="177"/>
                    <a:pt x="117" y="103"/>
                    <a:pt x="208" y="103"/>
                  </a:cubicBezTo>
                  <a:lnTo>
                    <a:pt x="575" y="103"/>
                  </a:lnTo>
                  <a:cubicBezTo>
                    <a:pt x="627" y="103"/>
                    <a:pt x="676" y="82"/>
                    <a:pt x="712" y="46"/>
                  </a:cubicBezTo>
                  <a:lnTo>
                    <a:pt x="721" y="37"/>
                  </a:lnTo>
                  <a:cubicBezTo>
                    <a:pt x="730" y="29"/>
                    <a:pt x="730" y="15"/>
                    <a:pt x="721" y="7"/>
                  </a:cubicBezTo>
                  <a:cubicBezTo>
                    <a:pt x="713" y="-2"/>
                    <a:pt x="699" y="-2"/>
                    <a:pt x="691"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5"/>
            <p:cNvSpPr/>
            <p:nvPr/>
          </p:nvSpPr>
          <p:spPr>
            <a:xfrm>
              <a:off x="1492572" y="3539774"/>
              <a:ext cx="52389" cy="144153"/>
            </a:xfrm>
            <a:custGeom>
              <a:avLst/>
              <a:gdLst/>
              <a:ahLst/>
              <a:cxnLst/>
              <a:rect l="l" t="t" r="r" b="b"/>
              <a:pathLst>
                <a:path w="161" h="443" extrusionOk="0">
                  <a:moveTo>
                    <a:pt x="22" y="443"/>
                  </a:moveTo>
                  <a:cubicBezTo>
                    <a:pt x="34" y="443"/>
                    <a:pt x="43" y="433"/>
                    <a:pt x="43" y="421"/>
                  </a:cubicBezTo>
                  <a:lnTo>
                    <a:pt x="43" y="252"/>
                  </a:lnTo>
                  <a:cubicBezTo>
                    <a:pt x="43" y="168"/>
                    <a:pt x="84" y="88"/>
                    <a:pt x="152" y="39"/>
                  </a:cubicBezTo>
                  <a:cubicBezTo>
                    <a:pt x="162" y="32"/>
                    <a:pt x="164" y="19"/>
                    <a:pt x="157" y="9"/>
                  </a:cubicBezTo>
                  <a:cubicBezTo>
                    <a:pt x="150" y="0"/>
                    <a:pt x="137" y="-3"/>
                    <a:pt x="127" y="4"/>
                  </a:cubicBezTo>
                  <a:cubicBezTo>
                    <a:pt x="48" y="62"/>
                    <a:pt x="0" y="154"/>
                    <a:pt x="0" y="252"/>
                  </a:cubicBezTo>
                  <a:lnTo>
                    <a:pt x="0" y="421"/>
                  </a:lnTo>
                  <a:cubicBezTo>
                    <a:pt x="0" y="433"/>
                    <a:pt x="10" y="443"/>
                    <a:pt x="22" y="4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2" name="Google Shape;962;p45"/>
            <p:cNvSpPr/>
            <p:nvPr/>
          </p:nvSpPr>
          <p:spPr>
            <a:xfrm>
              <a:off x="1557652" y="3508861"/>
              <a:ext cx="150009" cy="31564"/>
            </a:xfrm>
            <a:custGeom>
              <a:avLst/>
              <a:gdLst/>
              <a:ahLst/>
              <a:cxnLst/>
              <a:rect l="l" t="t" r="r" b="b"/>
              <a:pathLst>
                <a:path w="461" h="97" extrusionOk="0">
                  <a:moveTo>
                    <a:pt x="22" y="97"/>
                  </a:moveTo>
                  <a:cubicBezTo>
                    <a:pt x="24" y="97"/>
                    <a:pt x="26" y="97"/>
                    <a:pt x="28" y="96"/>
                  </a:cubicBezTo>
                  <a:cubicBezTo>
                    <a:pt x="53" y="88"/>
                    <a:pt x="79" y="84"/>
                    <a:pt x="106" y="84"/>
                  </a:cubicBezTo>
                  <a:lnTo>
                    <a:pt x="360" y="84"/>
                  </a:lnTo>
                  <a:cubicBezTo>
                    <a:pt x="399" y="84"/>
                    <a:pt x="435" y="65"/>
                    <a:pt x="458" y="33"/>
                  </a:cubicBezTo>
                  <a:cubicBezTo>
                    <a:pt x="464" y="23"/>
                    <a:pt x="462" y="10"/>
                    <a:pt x="452" y="3"/>
                  </a:cubicBezTo>
                  <a:cubicBezTo>
                    <a:pt x="443" y="-3"/>
                    <a:pt x="429" y="-1"/>
                    <a:pt x="423" y="9"/>
                  </a:cubicBezTo>
                  <a:cubicBezTo>
                    <a:pt x="408" y="29"/>
                    <a:pt x="385" y="42"/>
                    <a:pt x="360" y="42"/>
                  </a:cubicBezTo>
                  <a:lnTo>
                    <a:pt x="106" y="42"/>
                  </a:lnTo>
                  <a:cubicBezTo>
                    <a:pt x="75" y="42"/>
                    <a:pt x="45" y="46"/>
                    <a:pt x="15" y="55"/>
                  </a:cubicBezTo>
                  <a:cubicBezTo>
                    <a:pt x="4" y="59"/>
                    <a:pt x="-2" y="71"/>
                    <a:pt x="1" y="82"/>
                  </a:cubicBezTo>
                  <a:cubicBezTo>
                    <a:pt x="4" y="91"/>
                    <a:pt x="12" y="97"/>
                    <a:pt x="22"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5"/>
            <p:cNvSpPr/>
            <p:nvPr/>
          </p:nvSpPr>
          <p:spPr>
            <a:xfrm>
              <a:off x="1613296" y="3669935"/>
              <a:ext cx="137644" cy="140248"/>
            </a:xfrm>
            <a:custGeom>
              <a:avLst/>
              <a:gdLst/>
              <a:ahLst/>
              <a:cxnLst/>
              <a:rect l="l" t="t" r="r" b="b"/>
              <a:pathLst>
                <a:path w="423" h="431" extrusionOk="0">
                  <a:moveTo>
                    <a:pt x="410" y="59"/>
                  </a:moveTo>
                  <a:lnTo>
                    <a:pt x="363" y="13"/>
                  </a:lnTo>
                  <a:cubicBezTo>
                    <a:pt x="354" y="4"/>
                    <a:pt x="343" y="0"/>
                    <a:pt x="331" y="0"/>
                  </a:cubicBezTo>
                  <a:cubicBezTo>
                    <a:pt x="319" y="0"/>
                    <a:pt x="308" y="5"/>
                    <a:pt x="300" y="13"/>
                  </a:cubicBezTo>
                  <a:lnTo>
                    <a:pt x="284" y="29"/>
                  </a:lnTo>
                  <a:cubicBezTo>
                    <a:pt x="276" y="38"/>
                    <a:pt x="276" y="51"/>
                    <a:pt x="285" y="60"/>
                  </a:cubicBezTo>
                  <a:cubicBezTo>
                    <a:pt x="293" y="68"/>
                    <a:pt x="307" y="68"/>
                    <a:pt x="315" y="59"/>
                  </a:cubicBezTo>
                  <a:lnTo>
                    <a:pt x="330" y="43"/>
                  </a:lnTo>
                  <a:cubicBezTo>
                    <a:pt x="331" y="43"/>
                    <a:pt x="331" y="43"/>
                    <a:pt x="332" y="43"/>
                  </a:cubicBezTo>
                  <a:lnTo>
                    <a:pt x="333" y="43"/>
                  </a:lnTo>
                  <a:lnTo>
                    <a:pt x="380" y="89"/>
                  </a:lnTo>
                  <a:cubicBezTo>
                    <a:pt x="381" y="90"/>
                    <a:pt x="381" y="91"/>
                    <a:pt x="380" y="92"/>
                  </a:cubicBezTo>
                  <a:lnTo>
                    <a:pt x="274" y="201"/>
                  </a:lnTo>
                  <a:cubicBezTo>
                    <a:pt x="266" y="209"/>
                    <a:pt x="266" y="222"/>
                    <a:pt x="274" y="230"/>
                  </a:cubicBezTo>
                  <a:lnTo>
                    <a:pt x="380" y="339"/>
                  </a:lnTo>
                  <a:cubicBezTo>
                    <a:pt x="381" y="340"/>
                    <a:pt x="381" y="341"/>
                    <a:pt x="380" y="342"/>
                  </a:cubicBezTo>
                  <a:lnTo>
                    <a:pt x="333" y="388"/>
                  </a:lnTo>
                  <a:lnTo>
                    <a:pt x="332" y="389"/>
                  </a:lnTo>
                  <a:cubicBezTo>
                    <a:pt x="331" y="388"/>
                    <a:pt x="331" y="388"/>
                    <a:pt x="330" y="388"/>
                  </a:cubicBezTo>
                  <a:lnTo>
                    <a:pt x="226" y="281"/>
                  </a:lnTo>
                  <a:cubicBezTo>
                    <a:pt x="222" y="277"/>
                    <a:pt x="216" y="275"/>
                    <a:pt x="211" y="275"/>
                  </a:cubicBezTo>
                  <a:cubicBezTo>
                    <a:pt x="205" y="275"/>
                    <a:pt x="199" y="277"/>
                    <a:pt x="195" y="281"/>
                  </a:cubicBezTo>
                  <a:lnTo>
                    <a:pt x="93" y="386"/>
                  </a:lnTo>
                  <a:cubicBezTo>
                    <a:pt x="92" y="387"/>
                    <a:pt x="91" y="387"/>
                    <a:pt x="90" y="386"/>
                  </a:cubicBezTo>
                  <a:lnTo>
                    <a:pt x="43" y="340"/>
                  </a:lnTo>
                  <a:cubicBezTo>
                    <a:pt x="42" y="340"/>
                    <a:pt x="42" y="339"/>
                    <a:pt x="42" y="339"/>
                  </a:cubicBezTo>
                  <a:cubicBezTo>
                    <a:pt x="42" y="338"/>
                    <a:pt x="42" y="338"/>
                    <a:pt x="43" y="337"/>
                  </a:cubicBezTo>
                  <a:lnTo>
                    <a:pt x="147" y="230"/>
                  </a:lnTo>
                  <a:cubicBezTo>
                    <a:pt x="155" y="222"/>
                    <a:pt x="155" y="209"/>
                    <a:pt x="147" y="201"/>
                  </a:cubicBezTo>
                  <a:lnTo>
                    <a:pt x="43" y="94"/>
                  </a:lnTo>
                  <a:cubicBezTo>
                    <a:pt x="42" y="93"/>
                    <a:pt x="42" y="93"/>
                    <a:pt x="42" y="92"/>
                  </a:cubicBezTo>
                  <a:cubicBezTo>
                    <a:pt x="42" y="92"/>
                    <a:pt x="42" y="91"/>
                    <a:pt x="43" y="91"/>
                  </a:cubicBezTo>
                  <a:lnTo>
                    <a:pt x="90" y="45"/>
                  </a:lnTo>
                  <a:lnTo>
                    <a:pt x="91" y="45"/>
                  </a:lnTo>
                  <a:cubicBezTo>
                    <a:pt x="92" y="45"/>
                    <a:pt x="92" y="45"/>
                    <a:pt x="93" y="45"/>
                  </a:cubicBezTo>
                  <a:lnTo>
                    <a:pt x="195" y="150"/>
                  </a:lnTo>
                  <a:cubicBezTo>
                    <a:pt x="199" y="154"/>
                    <a:pt x="205" y="157"/>
                    <a:pt x="211" y="157"/>
                  </a:cubicBezTo>
                  <a:cubicBezTo>
                    <a:pt x="216" y="157"/>
                    <a:pt x="222" y="154"/>
                    <a:pt x="226" y="150"/>
                  </a:cubicBezTo>
                  <a:lnTo>
                    <a:pt x="251" y="124"/>
                  </a:lnTo>
                  <a:cubicBezTo>
                    <a:pt x="260" y="116"/>
                    <a:pt x="259" y="102"/>
                    <a:pt x="251" y="94"/>
                  </a:cubicBezTo>
                  <a:cubicBezTo>
                    <a:pt x="243" y="86"/>
                    <a:pt x="229" y="86"/>
                    <a:pt x="221" y="94"/>
                  </a:cubicBezTo>
                  <a:lnTo>
                    <a:pt x="211" y="105"/>
                  </a:lnTo>
                  <a:lnTo>
                    <a:pt x="123" y="15"/>
                  </a:lnTo>
                  <a:cubicBezTo>
                    <a:pt x="115" y="7"/>
                    <a:pt x="104" y="2"/>
                    <a:pt x="92" y="2"/>
                  </a:cubicBezTo>
                  <a:cubicBezTo>
                    <a:pt x="80" y="2"/>
                    <a:pt x="69" y="6"/>
                    <a:pt x="60" y="15"/>
                  </a:cubicBezTo>
                  <a:lnTo>
                    <a:pt x="13" y="61"/>
                  </a:lnTo>
                  <a:cubicBezTo>
                    <a:pt x="4" y="69"/>
                    <a:pt x="0" y="80"/>
                    <a:pt x="0" y="92"/>
                  </a:cubicBezTo>
                  <a:cubicBezTo>
                    <a:pt x="-1" y="104"/>
                    <a:pt x="4" y="115"/>
                    <a:pt x="12" y="124"/>
                  </a:cubicBezTo>
                  <a:lnTo>
                    <a:pt x="102" y="216"/>
                  </a:lnTo>
                  <a:lnTo>
                    <a:pt x="12" y="308"/>
                  </a:lnTo>
                  <a:cubicBezTo>
                    <a:pt x="4" y="316"/>
                    <a:pt x="-1" y="327"/>
                    <a:pt x="0" y="339"/>
                  </a:cubicBezTo>
                  <a:cubicBezTo>
                    <a:pt x="0" y="351"/>
                    <a:pt x="4" y="362"/>
                    <a:pt x="13" y="371"/>
                  </a:cubicBezTo>
                  <a:lnTo>
                    <a:pt x="60" y="417"/>
                  </a:lnTo>
                  <a:cubicBezTo>
                    <a:pt x="78" y="434"/>
                    <a:pt x="106" y="433"/>
                    <a:pt x="123" y="416"/>
                  </a:cubicBezTo>
                  <a:lnTo>
                    <a:pt x="211" y="326"/>
                  </a:lnTo>
                  <a:lnTo>
                    <a:pt x="300" y="418"/>
                  </a:lnTo>
                  <a:cubicBezTo>
                    <a:pt x="308" y="426"/>
                    <a:pt x="319" y="431"/>
                    <a:pt x="331" y="431"/>
                  </a:cubicBezTo>
                  <a:cubicBezTo>
                    <a:pt x="332" y="431"/>
                    <a:pt x="332" y="431"/>
                    <a:pt x="332" y="431"/>
                  </a:cubicBezTo>
                  <a:cubicBezTo>
                    <a:pt x="344" y="431"/>
                    <a:pt x="355" y="427"/>
                    <a:pt x="363" y="418"/>
                  </a:cubicBezTo>
                  <a:lnTo>
                    <a:pt x="410" y="372"/>
                  </a:lnTo>
                  <a:cubicBezTo>
                    <a:pt x="428" y="355"/>
                    <a:pt x="428" y="327"/>
                    <a:pt x="411" y="309"/>
                  </a:cubicBezTo>
                  <a:lnTo>
                    <a:pt x="319" y="216"/>
                  </a:lnTo>
                  <a:lnTo>
                    <a:pt x="411" y="122"/>
                  </a:lnTo>
                  <a:cubicBezTo>
                    <a:pt x="428" y="104"/>
                    <a:pt x="428" y="76"/>
                    <a:pt x="410" y="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4" name="Google Shape;964;p45"/>
          <p:cNvGrpSpPr/>
          <p:nvPr/>
        </p:nvGrpSpPr>
        <p:grpSpPr>
          <a:xfrm>
            <a:off x="2173962" y="3330554"/>
            <a:ext cx="345249" cy="473786"/>
            <a:chOff x="2173962" y="3422629"/>
            <a:chExt cx="345249" cy="473786"/>
          </a:xfrm>
        </p:grpSpPr>
        <p:sp>
          <p:nvSpPr>
            <p:cNvPr id="965" name="Google Shape;965;p45"/>
            <p:cNvSpPr/>
            <p:nvPr/>
          </p:nvSpPr>
          <p:spPr>
            <a:xfrm>
              <a:off x="2287527" y="3536195"/>
              <a:ext cx="118120" cy="118121"/>
            </a:xfrm>
            <a:custGeom>
              <a:avLst/>
              <a:gdLst/>
              <a:ahLst/>
              <a:cxnLst/>
              <a:rect l="l" t="t" r="r" b="b"/>
              <a:pathLst>
                <a:path w="363" h="363" extrusionOk="0">
                  <a:moveTo>
                    <a:pt x="258" y="258"/>
                  </a:moveTo>
                  <a:lnTo>
                    <a:pt x="321" y="258"/>
                  </a:lnTo>
                  <a:lnTo>
                    <a:pt x="321" y="320"/>
                  </a:lnTo>
                  <a:lnTo>
                    <a:pt x="258" y="320"/>
                  </a:lnTo>
                  <a:lnTo>
                    <a:pt x="258" y="258"/>
                  </a:lnTo>
                  <a:moveTo>
                    <a:pt x="148" y="258"/>
                  </a:moveTo>
                  <a:lnTo>
                    <a:pt x="215" y="258"/>
                  </a:lnTo>
                  <a:lnTo>
                    <a:pt x="215" y="320"/>
                  </a:lnTo>
                  <a:lnTo>
                    <a:pt x="148" y="320"/>
                  </a:lnTo>
                  <a:lnTo>
                    <a:pt x="148" y="258"/>
                  </a:lnTo>
                  <a:moveTo>
                    <a:pt x="43" y="258"/>
                  </a:moveTo>
                  <a:lnTo>
                    <a:pt x="106" y="258"/>
                  </a:lnTo>
                  <a:lnTo>
                    <a:pt x="106" y="320"/>
                  </a:lnTo>
                  <a:lnTo>
                    <a:pt x="43" y="320"/>
                  </a:lnTo>
                  <a:lnTo>
                    <a:pt x="43" y="258"/>
                  </a:lnTo>
                  <a:moveTo>
                    <a:pt x="106" y="105"/>
                  </a:moveTo>
                  <a:lnTo>
                    <a:pt x="43" y="105"/>
                  </a:lnTo>
                  <a:lnTo>
                    <a:pt x="43" y="43"/>
                  </a:lnTo>
                  <a:lnTo>
                    <a:pt x="106" y="43"/>
                  </a:lnTo>
                  <a:lnTo>
                    <a:pt x="106" y="105"/>
                  </a:lnTo>
                  <a:moveTo>
                    <a:pt x="215" y="105"/>
                  </a:moveTo>
                  <a:lnTo>
                    <a:pt x="148" y="105"/>
                  </a:lnTo>
                  <a:lnTo>
                    <a:pt x="148" y="43"/>
                  </a:lnTo>
                  <a:lnTo>
                    <a:pt x="215" y="43"/>
                  </a:lnTo>
                  <a:lnTo>
                    <a:pt x="215" y="105"/>
                  </a:lnTo>
                  <a:moveTo>
                    <a:pt x="148" y="148"/>
                  </a:moveTo>
                  <a:lnTo>
                    <a:pt x="215" y="148"/>
                  </a:lnTo>
                  <a:lnTo>
                    <a:pt x="215" y="215"/>
                  </a:lnTo>
                  <a:lnTo>
                    <a:pt x="148" y="215"/>
                  </a:lnTo>
                  <a:lnTo>
                    <a:pt x="148" y="148"/>
                  </a:lnTo>
                  <a:moveTo>
                    <a:pt x="43" y="148"/>
                  </a:moveTo>
                  <a:lnTo>
                    <a:pt x="106" y="148"/>
                  </a:lnTo>
                  <a:lnTo>
                    <a:pt x="106" y="215"/>
                  </a:lnTo>
                  <a:lnTo>
                    <a:pt x="43" y="215"/>
                  </a:lnTo>
                  <a:lnTo>
                    <a:pt x="43" y="148"/>
                  </a:lnTo>
                  <a:moveTo>
                    <a:pt x="321" y="215"/>
                  </a:moveTo>
                  <a:lnTo>
                    <a:pt x="258" y="215"/>
                  </a:lnTo>
                  <a:lnTo>
                    <a:pt x="258" y="148"/>
                  </a:lnTo>
                  <a:lnTo>
                    <a:pt x="321" y="148"/>
                  </a:lnTo>
                  <a:lnTo>
                    <a:pt x="321" y="215"/>
                  </a:lnTo>
                  <a:moveTo>
                    <a:pt x="321" y="105"/>
                  </a:moveTo>
                  <a:lnTo>
                    <a:pt x="258" y="105"/>
                  </a:lnTo>
                  <a:lnTo>
                    <a:pt x="258" y="43"/>
                  </a:lnTo>
                  <a:lnTo>
                    <a:pt x="321" y="43"/>
                  </a:lnTo>
                  <a:lnTo>
                    <a:pt x="321" y="105"/>
                  </a:lnTo>
                  <a:moveTo>
                    <a:pt x="329" y="0"/>
                  </a:moveTo>
                  <a:lnTo>
                    <a:pt x="35" y="0"/>
                  </a:lnTo>
                  <a:cubicBezTo>
                    <a:pt x="16" y="0"/>
                    <a:pt x="0" y="15"/>
                    <a:pt x="0" y="34"/>
                  </a:cubicBezTo>
                  <a:lnTo>
                    <a:pt x="0" y="328"/>
                  </a:lnTo>
                  <a:cubicBezTo>
                    <a:pt x="0" y="347"/>
                    <a:pt x="16" y="363"/>
                    <a:pt x="35" y="363"/>
                  </a:cubicBezTo>
                  <a:lnTo>
                    <a:pt x="329" y="363"/>
                  </a:lnTo>
                  <a:cubicBezTo>
                    <a:pt x="348" y="363"/>
                    <a:pt x="363" y="347"/>
                    <a:pt x="363" y="328"/>
                  </a:cubicBezTo>
                  <a:lnTo>
                    <a:pt x="363" y="34"/>
                  </a:lnTo>
                  <a:cubicBezTo>
                    <a:pt x="363" y="15"/>
                    <a:pt x="348" y="0"/>
                    <a:pt x="32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6" name="Google Shape;966;p45"/>
            <p:cNvSpPr/>
            <p:nvPr/>
          </p:nvSpPr>
          <p:spPr>
            <a:xfrm>
              <a:off x="2173962" y="3422629"/>
              <a:ext cx="345249" cy="473786"/>
            </a:xfrm>
            <a:custGeom>
              <a:avLst/>
              <a:gdLst/>
              <a:ahLst/>
              <a:cxnLst/>
              <a:rect l="l" t="t" r="r" b="b"/>
              <a:pathLst>
                <a:path w="1061" h="1456" extrusionOk="0">
                  <a:moveTo>
                    <a:pt x="848" y="684"/>
                  </a:moveTo>
                  <a:lnTo>
                    <a:pt x="798" y="684"/>
                  </a:lnTo>
                  <a:lnTo>
                    <a:pt x="798" y="374"/>
                  </a:lnTo>
                  <a:lnTo>
                    <a:pt x="848" y="374"/>
                  </a:lnTo>
                  <a:lnTo>
                    <a:pt x="848" y="684"/>
                  </a:lnTo>
                  <a:moveTo>
                    <a:pt x="755" y="714"/>
                  </a:moveTo>
                  <a:cubicBezTo>
                    <a:pt x="755" y="736"/>
                    <a:pt x="737" y="754"/>
                    <a:pt x="714" y="754"/>
                  </a:cubicBezTo>
                  <a:lnTo>
                    <a:pt x="347" y="754"/>
                  </a:lnTo>
                  <a:cubicBezTo>
                    <a:pt x="325" y="754"/>
                    <a:pt x="307" y="736"/>
                    <a:pt x="307" y="714"/>
                  </a:cubicBezTo>
                  <a:lnTo>
                    <a:pt x="307" y="347"/>
                  </a:lnTo>
                  <a:cubicBezTo>
                    <a:pt x="307" y="324"/>
                    <a:pt x="325" y="306"/>
                    <a:pt x="347" y="306"/>
                  </a:cubicBezTo>
                  <a:lnTo>
                    <a:pt x="714" y="306"/>
                  </a:lnTo>
                  <a:cubicBezTo>
                    <a:pt x="737" y="306"/>
                    <a:pt x="755" y="324"/>
                    <a:pt x="755" y="347"/>
                  </a:cubicBezTo>
                  <a:lnTo>
                    <a:pt x="755" y="714"/>
                  </a:lnTo>
                  <a:moveTo>
                    <a:pt x="223" y="1018"/>
                  </a:moveTo>
                  <a:lnTo>
                    <a:pt x="364" y="890"/>
                  </a:lnTo>
                  <a:lnTo>
                    <a:pt x="701" y="890"/>
                  </a:lnTo>
                  <a:lnTo>
                    <a:pt x="841" y="1018"/>
                  </a:lnTo>
                  <a:lnTo>
                    <a:pt x="223" y="1018"/>
                  </a:lnTo>
                  <a:moveTo>
                    <a:pt x="563" y="1198"/>
                  </a:moveTo>
                  <a:lnTo>
                    <a:pt x="496" y="1198"/>
                  </a:lnTo>
                  <a:lnTo>
                    <a:pt x="496" y="1061"/>
                  </a:lnTo>
                  <a:lnTo>
                    <a:pt x="563" y="1061"/>
                  </a:lnTo>
                  <a:lnTo>
                    <a:pt x="563" y="1198"/>
                  </a:lnTo>
                  <a:moveTo>
                    <a:pt x="586" y="1240"/>
                  </a:moveTo>
                  <a:cubicBezTo>
                    <a:pt x="590" y="1240"/>
                    <a:pt x="593" y="1244"/>
                    <a:pt x="593" y="1247"/>
                  </a:cubicBezTo>
                  <a:lnTo>
                    <a:pt x="593" y="1309"/>
                  </a:lnTo>
                  <a:cubicBezTo>
                    <a:pt x="593" y="1313"/>
                    <a:pt x="590" y="1316"/>
                    <a:pt x="586" y="1316"/>
                  </a:cubicBezTo>
                  <a:lnTo>
                    <a:pt x="473" y="1316"/>
                  </a:lnTo>
                  <a:cubicBezTo>
                    <a:pt x="469" y="1316"/>
                    <a:pt x="466" y="1313"/>
                    <a:pt x="466" y="1309"/>
                  </a:cubicBezTo>
                  <a:lnTo>
                    <a:pt x="466" y="1247"/>
                  </a:lnTo>
                  <a:cubicBezTo>
                    <a:pt x="466" y="1244"/>
                    <a:pt x="469" y="1240"/>
                    <a:pt x="473" y="1240"/>
                  </a:cubicBezTo>
                  <a:lnTo>
                    <a:pt x="586" y="1240"/>
                  </a:lnTo>
                  <a:moveTo>
                    <a:pt x="377" y="797"/>
                  </a:moveTo>
                  <a:lnTo>
                    <a:pt x="687" y="797"/>
                  </a:lnTo>
                  <a:lnTo>
                    <a:pt x="687" y="848"/>
                  </a:lnTo>
                  <a:lnTo>
                    <a:pt x="377" y="848"/>
                  </a:lnTo>
                  <a:lnTo>
                    <a:pt x="377" y="797"/>
                  </a:lnTo>
                  <a:moveTo>
                    <a:pt x="214" y="377"/>
                  </a:moveTo>
                  <a:lnTo>
                    <a:pt x="264" y="377"/>
                  </a:lnTo>
                  <a:lnTo>
                    <a:pt x="264" y="687"/>
                  </a:lnTo>
                  <a:lnTo>
                    <a:pt x="214" y="687"/>
                  </a:lnTo>
                  <a:lnTo>
                    <a:pt x="214" y="377"/>
                  </a:lnTo>
                  <a:moveTo>
                    <a:pt x="374" y="213"/>
                  </a:moveTo>
                  <a:lnTo>
                    <a:pt x="685" y="213"/>
                  </a:lnTo>
                  <a:lnTo>
                    <a:pt x="685" y="263"/>
                  </a:lnTo>
                  <a:lnTo>
                    <a:pt x="374" y="263"/>
                  </a:lnTo>
                  <a:lnTo>
                    <a:pt x="374" y="213"/>
                  </a:lnTo>
                  <a:moveTo>
                    <a:pt x="1040" y="359"/>
                  </a:moveTo>
                  <a:cubicBezTo>
                    <a:pt x="1052" y="359"/>
                    <a:pt x="1061" y="350"/>
                    <a:pt x="1061" y="338"/>
                  </a:cubicBezTo>
                  <a:lnTo>
                    <a:pt x="1061" y="202"/>
                  </a:lnTo>
                  <a:cubicBezTo>
                    <a:pt x="1061" y="187"/>
                    <a:pt x="1052" y="174"/>
                    <a:pt x="1039" y="168"/>
                  </a:cubicBezTo>
                  <a:cubicBezTo>
                    <a:pt x="1025" y="163"/>
                    <a:pt x="1009" y="167"/>
                    <a:pt x="999" y="178"/>
                  </a:cubicBezTo>
                  <a:lnTo>
                    <a:pt x="860" y="331"/>
                  </a:lnTo>
                  <a:lnTo>
                    <a:pt x="796" y="331"/>
                  </a:lnTo>
                  <a:cubicBezTo>
                    <a:pt x="790" y="297"/>
                    <a:pt x="762" y="270"/>
                    <a:pt x="727" y="264"/>
                  </a:cubicBezTo>
                  <a:lnTo>
                    <a:pt x="727" y="201"/>
                  </a:lnTo>
                  <a:lnTo>
                    <a:pt x="880" y="62"/>
                  </a:lnTo>
                  <a:cubicBezTo>
                    <a:pt x="891" y="52"/>
                    <a:pt x="895" y="36"/>
                    <a:pt x="890" y="23"/>
                  </a:cubicBezTo>
                  <a:cubicBezTo>
                    <a:pt x="884" y="9"/>
                    <a:pt x="871" y="0"/>
                    <a:pt x="856" y="0"/>
                  </a:cubicBezTo>
                  <a:lnTo>
                    <a:pt x="720" y="0"/>
                  </a:lnTo>
                  <a:cubicBezTo>
                    <a:pt x="708" y="0"/>
                    <a:pt x="699" y="9"/>
                    <a:pt x="699" y="21"/>
                  </a:cubicBezTo>
                  <a:cubicBezTo>
                    <a:pt x="699" y="33"/>
                    <a:pt x="708" y="42"/>
                    <a:pt x="720" y="42"/>
                  </a:cubicBezTo>
                  <a:lnTo>
                    <a:pt x="838" y="42"/>
                  </a:lnTo>
                  <a:lnTo>
                    <a:pt x="698" y="170"/>
                  </a:lnTo>
                  <a:lnTo>
                    <a:pt x="361" y="170"/>
                  </a:lnTo>
                  <a:lnTo>
                    <a:pt x="221" y="42"/>
                  </a:lnTo>
                  <a:lnTo>
                    <a:pt x="629" y="42"/>
                  </a:lnTo>
                  <a:cubicBezTo>
                    <a:pt x="641" y="42"/>
                    <a:pt x="650" y="33"/>
                    <a:pt x="650" y="21"/>
                  </a:cubicBezTo>
                  <a:cubicBezTo>
                    <a:pt x="650" y="9"/>
                    <a:pt x="641" y="0"/>
                    <a:pt x="629" y="0"/>
                  </a:cubicBezTo>
                  <a:lnTo>
                    <a:pt x="202" y="0"/>
                  </a:lnTo>
                  <a:cubicBezTo>
                    <a:pt x="188" y="0"/>
                    <a:pt x="175" y="9"/>
                    <a:pt x="169" y="23"/>
                  </a:cubicBezTo>
                  <a:cubicBezTo>
                    <a:pt x="164" y="36"/>
                    <a:pt x="167" y="52"/>
                    <a:pt x="178" y="62"/>
                  </a:cubicBezTo>
                  <a:lnTo>
                    <a:pt x="332" y="201"/>
                  </a:lnTo>
                  <a:lnTo>
                    <a:pt x="332" y="265"/>
                  </a:lnTo>
                  <a:cubicBezTo>
                    <a:pt x="297" y="271"/>
                    <a:pt x="270" y="299"/>
                    <a:pt x="265" y="334"/>
                  </a:cubicBezTo>
                  <a:lnTo>
                    <a:pt x="202" y="334"/>
                  </a:lnTo>
                  <a:lnTo>
                    <a:pt x="62" y="181"/>
                  </a:lnTo>
                  <a:cubicBezTo>
                    <a:pt x="52" y="170"/>
                    <a:pt x="37" y="166"/>
                    <a:pt x="23" y="171"/>
                  </a:cubicBezTo>
                  <a:cubicBezTo>
                    <a:pt x="9" y="177"/>
                    <a:pt x="0" y="190"/>
                    <a:pt x="0" y="205"/>
                  </a:cubicBezTo>
                  <a:lnTo>
                    <a:pt x="0" y="370"/>
                  </a:lnTo>
                  <a:cubicBezTo>
                    <a:pt x="0" y="382"/>
                    <a:pt x="10" y="392"/>
                    <a:pt x="22" y="392"/>
                  </a:cubicBezTo>
                  <a:cubicBezTo>
                    <a:pt x="34" y="392"/>
                    <a:pt x="43" y="382"/>
                    <a:pt x="43" y="370"/>
                  </a:cubicBezTo>
                  <a:lnTo>
                    <a:pt x="43" y="223"/>
                  </a:lnTo>
                  <a:lnTo>
                    <a:pt x="171" y="363"/>
                  </a:lnTo>
                  <a:lnTo>
                    <a:pt x="171" y="700"/>
                  </a:lnTo>
                  <a:lnTo>
                    <a:pt x="43" y="841"/>
                  </a:lnTo>
                  <a:lnTo>
                    <a:pt x="43" y="461"/>
                  </a:lnTo>
                  <a:cubicBezTo>
                    <a:pt x="43" y="449"/>
                    <a:pt x="34" y="440"/>
                    <a:pt x="22" y="440"/>
                  </a:cubicBezTo>
                  <a:cubicBezTo>
                    <a:pt x="10" y="440"/>
                    <a:pt x="0" y="449"/>
                    <a:pt x="0" y="461"/>
                  </a:cubicBezTo>
                  <a:lnTo>
                    <a:pt x="0" y="859"/>
                  </a:lnTo>
                  <a:cubicBezTo>
                    <a:pt x="0" y="874"/>
                    <a:pt x="9" y="887"/>
                    <a:pt x="23" y="892"/>
                  </a:cubicBezTo>
                  <a:cubicBezTo>
                    <a:pt x="27" y="894"/>
                    <a:pt x="32" y="894"/>
                    <a:pt x="36" y="894"/>
                  </a:cubicBezTo>
                  <a:cubicBezTo>
                    <a:pt x="46" y="894"/>
                    <a:pt x="56" y="890"/>
                    <a:pt x="62" y="883"/>
                  </a:cubicBezTo>
                  <a:lnTo>
                    <a:pt x="202" y="730"/>
                  </a:lnTo>
                  <a:lnTo>
                    <a:pt x="266" y="730"/>
                  </a:lnTo>
                  <a:cubicBezTo>
                    <a:pt x="272" y="764"/>
                    <a:pt x="300" y="791"/>
                    <a:pt x="334" y="796"/>
                  </a:cubicBezTo>
                  <a:lnTo>
                    <a:pt x="334" y="860"/>
                  </a:lnTo>
                  <a:lnTo>
                    <a:pt x="181" y="999"/>
                  </a:lnTo>
                  <a:cubicBezTo>
                    <a:pt x="170" y="1009"/>
                    <a:pt x="167" y="1024"/>
                    <a:pt x="172" y="1038"/>
                  </a:cubicBezTo>
                  <a:cubicBezTo>
                    <a:pt x="177" y="1052"/>
                    <a:pt x="190" y="1061"/>
                    <a:pt x="205" y="1061"/>
                  </a:cubicBezTo>
                  <a:lnTo>
                    <a:pt x="454" y="1061"/>
                  </a:lnTo>
                  <a:lnTo>
                    <a:pt x="454" y="1202"/>
                  </a:lnTo>
                  <a:cubicBezTo>
                    <a:pt x="436" y="1209"/>
                    <a:pt x="424" y="1227"/>
                    <a:pt x="424" y="1247"/>
                  </a:cubicBezTo>
                  <a:lnTo>
                    <a:pt x="424" y="1309"/>
                  </a:lnTo>
                  <a:cubicBezTo>
                    <a:pt x="424" y="1329"/>
                    <a:pt x="436" y="1347"/>
                    <a:pt x="454" y="1355"/>
                  </a:cubicBezTo>
                  <a:lnTo>
                    <a:pt x="454" y="1435"/>
                  </a:lnTo>
                  <a:cubicBezTo>
                    <a:pt x="454" y="1447"/>
                    <a:pt x="463" y="1456"/>
                    <a:pt x="475" y="1456"/>
                  </a:cubicBezTo>
                  <a:cubicBezTo>
                    <a:pt x="487" y="1456"/>
                    <a:pt x="496" y="1447"/>
                    <a:pt x="496" y="1435"/>
                  </a:cubicBezTo>
                  <a:lnTo>
                    <a:pt x="496" y="1359"/>
                  </a:lnTo>
                  <a:lnTo>
                    <a:pt x="563" y="1359"/>
                  </a:lnTo>
                  <a:lnTo>
                    <a:pt x="563" y="1435"/>
                  </a:lnTo>
                  <a:cubicBezTo>
                    <a:pt x="563" y="1447"/>
                    <a:pt x="572" y="1456"/>
                    <a:pt x="584" y="1456"/>
                  </a:cubicBezTo>
                  <a:cubicBezTo>
                    <a:pt x="596" y="1456"/>
                    <a:pt x="605" y="1447"/>
                    <a:pt x="605" y="1435"/>
                  </a:cubicBezTo>
                  <a:lnTo>
                    <a:pt x="605" y="1355"/>
                  </a:lnTo>
                  <a:cubicBezTo>
                    <a:pt x="623" y="1347"/>
                    <a:pt x="635" y="1329"/>
                    <a:pt x="635" y="1309"/>
                  </a:cubicBezTo>
                  <a:lnTo>
                    <a:pt x="635" y="1247"/>
                  </a:lnTo>
                  <a:cubicBezTo>
                    <a:pt x="635" y="1227"/>
                    <a:pt x="623" y="1209"/>
                    <a:pt x="605" y="1202"/>
                  </a:cubicBezTo>
                  <a:lnTo>
                    <a:pt x="605" y="1061"/>
                  </a:lnTo>
                  <a:lnTo>
                    <a:pt x="859" y="1061"/>
                  </a:lnTo>
                  <a:cubicBezTo>
                    <a:pt x="874" y="1061"/>
                    <a:pt x="887" y="1052"/>
                    <a:pt x="893" y="1038"/>
                  </a:cubicBezTo>
                  <a:cubicBezTo>
                    <a:pt x="898" y="1024"/>
                    <a:pt x="894" y="1009"/>
                    <a:pt x="883" y="999"/>
                  </a:cubicBezTo>
                  <a:lnTo>
                    <a:pt x="730" y="860"/>
                  </a:lnTo>
                  <a:lnTo>
                    <a:pt x="730" y="796"/>
                  </a:lnTo>
                  <a:cubicBezTo>
                    <a:pt x="764" y="789"/>
                    <a:pt x="791" y="761"/>
                    <a:pt x="797" y="727"/>
                  </a:cubicBezTo>
                  <a:lnTo>
                    <a:pt x="860" y="727"/>
                  </a:lnTo>
                  <a:lnTo>
                    <a:pt x="999" y="880"/>
                  </a:lnTo>
                  <a:cubicBezTo>
                    <a:pt x="1006" y="888"/>
                    <a:pt x="1016" y="892"/>
                    <a:pt x="1026" y="892"/>
                  </a:cubicBezTo>
                  <a:cubicBezTo>
                    <a:pt x="1030" y="892"/>
                    <a:pt x="1034" y="891"/>
                    <a:pt x="1039" y="889"/>
                  </a:cubicBezTo>
                  <a:cubicBezTo>
                    <a:pt x="1052" y="884"/>
                    <a:pt x="1061" y="871"/>
                    <a:pt x="1061" y="856"/>
                  </a:cubicBezTo>
                  <a:lnTo>
                    <a:pt x="1061" y="429"/>
                  </a:lnTo>
                  <a:cubicBezTo>
                    <a:pt x="1061" y="417"/>
                    <a:pt x="1052" y="407"/>
                    <a:pt x="1040" y="407"/>
                  </a:cubicBezTo>
                  <a:cubicBezTo>
                    <a:pt x="1028" y="407"/>
                    <a:pt x="1019" y="417"/>
                    <a:pt x="1019" y="429"/>
                  </a:cubicBezTo>
                  <a:lnTo>
                    <a:pt x="1019" y="838"/>
                  </a:lnTo>
                  <a:lnTo>
                    <a:pt x="891" y="697"/>
                  </a:lnTo>
                  <a:lnTo>
                    <a:pt x="891" y="361"/>
                  </a:lnTo>
                  <a:lnTo>
                    <a:pt x="1019" y="220"/>
                  </a:lnTo>
                  <a:lnTo>
                    <a:pt x="1019" y="338"/>
                  </a:lnTo>
                  <a:cubicBezTo>
                    <a:pt x="1019" y="350"/>
                    <a:pt x="1028" y="359"/>
                    <a:pt x="1040"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5"/>
          <p:cNvGrpSpPr/>
          <p:nvPr/>
        </p:nvGrpSpPr>
        <p:grpSpPr>
          <a:xfrm>
            <a:off x="2745691" y="3330554"/>
            <a:ext cx="473782" cy="473786"/>
            <a:chOff x="2745691" y="3422629"/>
            <a:chExt cx="473782" cy="473786"/>
          </a:xfrm>
        </p:grpSpPr>
        <p:sp>
          <p:nvSpPr>
            <p:cNvPr id="968" name="Google Shape;968;p45"/>
            <p:cNvSpPr/>
            <p:nvPr/>
          </p:nvSpPr>
          <p:spPr>
            <a:xfrm>
              <a:off x="2745691" y="3422629"/>
              <a:ext cx="473782" cy="473786"/>
            </a:xfrm>
            <a:custGeom>
              <a:avLst/>
              <a:gdLst/>
              <a:ahLst/>
              <a:cxnLst/>
              <a:rect l="l" t="t" r="r" b="b"/>
              <a:pathLst>
                <a:path w="1456" h="1456" extrusionOk="0">
                  <a:moveTo>
                    <a:pt x="464" y="878"/>
                  </a:moveTo>
                  <a:lnTo>
                    <a:pt x="559" y="783"/>
                  </a:lnTo>
                  <a:lnTo>
                    <a:pt x="657" y="798"/>
                  </a:lnTo>
                  <a:lnTo>
                    <a:pt x="673" y="897"/>
                  </a:lnTo>
                  <a:lnTo>
                    <a:pt x="578" y="992"/>
                  </a:lnTo>
                  <a:lnTo>
                    <a:pt x="464" y="878"/>
                  </a:lnTo>
                  <a:moveTo>
                    <a:pt x="639" y="1104"/>
                  </a:moveTo>
                  <a:lnTo>
                    <a:pt x="699" y="1104"/>
                  </a:lnTo>
                  <a:lnTo>
                    <a:pt x="631" y="1172"/>
                  </a:lnTo>
                  <a:cubicBezTo>
                    <a:pt x="622" y="1181"/>
                    <a:pt x="607" y="1181"/>
                    <a:pt x="598" y="1172"/>
                  </a:cubicBezTo>
                  <a:lnTo>
                    <a:pt x="284" y="858"/>
                  </a:lnTo>
                  <a:cubicBezTo>
                    <a:pt x="275" y="849"/>
                    <a:pt x="275" y="834"/>
                    <a:pt x="284" y="824"/>
                  </a:cubicBezTo>
                  <a:lnTo>
                    <a:pt x="352" y="756"/>
                  </a:lnTo>
                  <a:lnTo>
                    <a:pt x="352" y="817"/>
                  </a:lnTo>
                  <a:cubicBezTo>
                    <a:pt x="352" y="823"/>
                    <a:pt x="354" y="828"/>
                    <a:pt x="358" y="832"/>
                  </a:cubicBezTo>
                  <a:lnTo>
                    <a:pt x="624" y="1097"/>
                  </a:lnTo>
                  <a:cubicBezTo>
                    <a:pt x="628" y="1101"/>
                    <a:pt x="633" y="1104"/>
                    <a:pt x="639" y="1104"/>
                  </a:cubicBezTo>
                  <a:moveTo>
                    <a:pt x="210" y="1375"/>
                  </a:moveTo>
                  <a:lnTo>
                    <a:pt x="177" y="1408"/>
                  </a:lnTo>
                  <a:cubicBezTo>
                    <a:pt x="170" y="1415"/>
                    <a:pt x="158" y="1415"/>
                    <a:pt x="151" y="1408"/>
                  </a:cubicBezTo>
                  <a:lnTo>
                    <a:pt x="48" y="1305"/>
                  </a:lnTo>
                  <a:cubicBezTo>
                    <a:pt x="40" y="1298"/>
                    <a:pt x="40" y="1286"/>
                    <a:pt x="48" y="1279"/>
                  </a:cubicBezTo>
                  <a:lnTo>
                    <a:pt x="80" y="1246"/>
                  </a:lnTo>
                  <a:cubicBezTo>
                    <a:pt x="84" y="1242"/>
                    <a:pt x="89" y="1241"/>
                    <a:pt x="93" y="1241"/>
                  </a:cubicBezTo>
                  <a:cubicBezTo>
                    <a:pt x="98" y="1241"/>
                    <a:pt x="103" y="1242"/>
                    <a:pt x="106" y="1246"/>
                  </a:cubicBezTo>
                  <a:lnTo>
                    <a:pt x="210" y="1349"/>
                  </a:lnTo>
                  <a:cubicBezTo>
                    <a:pt x="213" y="1353"/>
                    <a:pt x="215" y="1357"/>
                    <a:pt x="215" y="1362"/>
                  </a:cubicBezTo>
                  <a:cubicBezTo>
                    <a:pt x="215" y="1367"/>
                    <a:pt x="213" y="1372"/>
                    <a:pt x="210" y="1375"/>
                  </a:cubicBezTo>
                  <a:moveTo>
                    <a:pt x="1444" y="12"/>
                  </a:moveTo>
                  <a:cubicBezTo>
                    <a:pt x="1435" y="3"/>
                    <a:pt x="1423" y="-1"/>
                    <a:pt x="1411" y="0"/>
                  </a:cubicBezTo>
                  <a:lnTo>
                    <a:pt x="1299" y="9"/>
                  </a:lnTo>
                  <a:cubicBezTo>
                    <a:pt x="1287" y="9"/>
                    <a:pt x="1279" y="20"/>
                    <a:pt x="1280" y="31"/>
                  </a:cubicBezTo>
                  <a:cubicBezTo>
                    <a:pt x="1281" y="43"/>
                    <a:pt x="1291" y="52"/>
                    <a:pt x="1302" y="51"/>
                  </a:cubicBezTo>
                  <a:lnTo>
                    <a:pt x="1413" y="42"/>
                  </a:lnTo>
                  <a:lnTo>
                    <a:pt x="1392" y="311"/>
                  </a:lnTo>
                  <a:lnTo>
                    <a:pt x="1126" y="330"/>
                  </a:lnTo>
                  <a:lnTo>
                    <a:pt x="1144" y="63"/>
                  </a:lnTo>
                  <a:lnTo>
                    <a:pt x="1211" y="58"/>
                  </a:lnTo>
                  <a:cubicBezTo>
                    <a:pt x="1223" y="57"/>
                    <a:pt x="1232" y="47"/>
                    <a:pt x="1231" y="35"/>
                  </a:cubicBezTo>
                  <a:cubicBezTo>
                    <a:pt x="1230" y="23"/>
                    <a:pt x="1220" y="15"/>
                    <a:pt x="1208" y="16"/>
                  </a:cubicBezTo>
                  <a:lnTo>
                    <a:pt x="1131" y="22"/>
                  </a:lnTo>
                  <a:cubicBezTo>
                    <a:pt x="1120" y="22"/>
                    <a:pt x="1109" y="28"/>
                    <a:pt x="1102" y="37"/>
                  </a:cubicBezTo>
                  <a:lnTo>
                    <a:pt x="925" y="258"/>
                  </a:lnTo>
                  <a:cubicBezTo>
                    <a:pt x="918" y="267"/>
                    <a:pt x="920" y="280"/>
                    <a:pt x="929" y="288"/>
                  </a:cubicBezTo>
                  <a:cubicBezTo>
                    <a:pt x="933" y="291"/>
                    <a:pt x="937" y="292"/>
                    <a:pt x="942" y="292"/>
                  </a:cubicBezTo>
                  <a:cubicBezTo>
                    <a:pt x="948" y="292"/>
                    <a:pt x="954" y="290"/>
                    <a:pt x="959" y="284"/>
                  </a:cubicBezTo>
                  <a:lnTo>
                    <a:pt x="1098" y="110"/>
                  </a:lnTo>
                  <a:lnTo>
                    <a:pt x="1082" y="344"/>
                  </a:lnTo>
                  <a:lnTo>
                    <a:pt x="669" y="757"/>
                  </a:lnTo>
                  <a:lnTo>
                    <a:pt x="591" y="745"/>
                  </a:lnTo>
                  <a:lnTo>
                    <a:pt x="786" y="500"/>
                  </a:lnTo>
                  <a:cubicBezTo>
                    <a:pt x="794" y="491"/>
                    <a:pt x="792" y="478"/>
                    <a:pt x="783" y="470"/>
                  </a:cubicBezTo>
                  <a:cubicBezTo>
                    <a:pt x="774" y="463"/>
                    <a:pt x="760" y="464"/>
                    <a:pt x="753" y="474"/>
                  </a:cubicBezTo>
                  <a:lnTo>
                    <a:pt x="535" y="746"/>
                  </a:lnTo>
                  <a:lnTo>
                    <a:pt x="434" y="847"/>
                  </a:lnTo>
                  <a:lnTo>
                    <a:pt x="395" y="808"/>
                  </a:lnTo>
                  <a:lnTo>
                    <a:pt x="395" y="753"/>
                  </a:lnTo>
                  <a:cubicBezTo>
                    <a:pt x="395" y="736"/>
                    <a:pt x="385" y="721"/>
                    <a:pt x="369" y="715"/>
                  </a:cubicBezTo>
                  <a:cubicBezTo>
                    <a:pt x="354" y="708"/>
                    <a:pt x="336" y="712"/>
                    <a:pt x="324" y="724"/>
                  </a:cubicBezTo>
                  <a:lnTo>
                    <a:pt x="254" y="794"/>
                  </a:lnTo>
                  <a:cubicBezTo>
                    <a:pt x="228" y="820"/>
                    <a:pt x="228" y="862"/>
                    <a:pt x="254" y="888"/>
                  </a:cubicBezTo>
                  <a:lnTo>
                    <a:pt x="276" y="911"/>
                  </a:lnTo>
                  <a:lnTo>
                    <a:pt x="278" y="1047"/>
                  </a:lnTo>
                  <a:lnTo>
                    <a:pt x="233" y="1092"/>
                  </a:lnTo>
                  <a:cubicBezTo>
                    <a:pt x="225" y="1100"/>
                    <a:pt x="225" y="1114"/>
                    <a:pt x="233" y="1122"/>
                  </a:cubicBezTo>
                  <a:cubicBezTo>
                    <a:pt x="237" y="1126"/>
                    <a:pt x="243" y="1128"/>
                    <a:pt x="248" y="1128"/>
                  </a:cubicBezTo>
                  <a:cubicBezTo>
                    <a:pt x="254" y="1128"/>
                    <a:pt x="259" y="1126"/>
                    <a:pt x="263" y="1122"/>
                  </a:cubicBezTo>
                  <a:lnTo>
                    <a:pt x="315" y="1071"/>
                  </a:lnTo>
                  <a:cubicBezTo>
                    <a:pt x="319" y="1067"/>
                    <a:pt x="321" y="1061"/>
                    <a:pt x="321" y="1055"/>
                  </a:cubicBezTo>
                  <a:lnTo>
                    <a:pt x="320" y="954"/>
                  </a:lnTo>
                  <a:lnTo>
                    <a:pt x="502" y="1136"/>
                  </a:lnTo>
                  <a:lnTo>
                    <a:pt x="400" y="1135"/>
                  </a:lnTo>
                  <a:cubicBezTo>
                    <a:pt x="394" y="1135"/>
                    <a:pt x="389" y="1137"/>
                    <a:pt x="385" y="1141"/>
                  </a:cubicBezTo>
                  <a:lnTo>
                    <a:pt x="223" y="1303"/>
                  </a:lnTo>
                  <a:lnTo>
                    <a:pt x="153" y="1232"/>
                  </a:lnTo>
                  <a:lnTo>
                    <a:pt x="199" y="1186"/>
                  </a:lnTo>
                  <a:cubicBezTo>
                    <a:pt x="208" y="1178"/>
                    <a:pt x="208" y="1165"/>
                    <a:pt x="199" y="1156"/>
                  </a:cubicBezTo>
                  <a:cubicBezTo>
                    <a:pt x="191" y="1148"/>
                    <a:pt x="177" y="1148"/>
                    <a:pt x="169" y="1156"/>
                  </a:cubicBezTo>
                  <a:lnTo>
                    <a:pt x="121" y="1205"/>
                  </a:lnTo>
                  <a:cubicBezTo>
                    <a:pt x="112" y="1200"/>
                    <a:pt x="103" y="1198"/>
                    <a:pt x="93" y="1198"/>
                  </a:cubicBezTo>
                  <a:cubicBezTo>
                    <a:pt x="77" y="1198"/>
                    <a:pt x="62" y="1204"/>
                    <a:pt x="50" y="1216"/>
                  </a:cubicBezTo>
                  <a:lnTo>
                    <a:pt x="18" y="1248"/>
                  </a:lnTo>
                  <a:cubicBezTo>
                    <a:pt x="6" y="1260"/>
                    <a:pt x="0" y="1275"/>
                    <a:pt x="0" y="1292"/>
                  </a:cubicBezTo>
                  <a:cubicBezTo>
                    <a:pt x="0" y="1308"/>
                    <a:pt x="6" y="1323"/>
                    <a:pt x="18" y="1335"/>
                  </a:cubicBezTo>
                  <a:lnTo>
                    <a:pt x="121" y="1438"/>
                  </a:lnTo>
                  <a:cubicBezTo>
                    <a:pt x="132" y="1450"/>
                    <a:pt x="148" y="1456"/>
                    <a:pt x="164" y="1456"/>
                  </a:cubicBezTo>
                  <a:cubicBezTo>
                    <a:pt x="180" y="1456"/>
                    <a:pt x="196" y="1450"/>
                    <a:pt x="207" y="1438"/>
                  </a:cubicBezTo>
                  <a:lnTo>
                    <a:pt x="240" y="1406"/>
                  </a:lnTo>
                  <a:cubicBezTo>
                    <a:pt x="251" y="1394"/>
                    <a:pt x="258" y="1379"/>
                    <a:pt x="258" y="1362"/>
                  </a:cubicBezTo>
                  <a:cubicBezTo>
                    <a:pt x="258" y="1353"/>
                    <a:pt x="255" y="1343"/>
                    <a:pt x="251" y="1335"/>
                  </a:cubicBezTo>
                  <a:lnTo>
                    <a:pt x="409" y="1177"/>
                  </a:lnTo>
                  <a:lnTo>
                    <a:pt x="545" y="1179"/>
                  </a:lnTo>
                  <a:lnTo>
                    <a:pt x="568" y="1202"/>
                  </a:lnTo>
                  <a:cubicBezTo>
                    <a:pt x="581" y="1215"/>
                    <a:pt x="598" y="1221"/>
                    <a:pt x="615" y="1221"/>
                  </a:cubicBezTo>
                  <a:cubicBezTo>
                    <a:pt x="631" y="1221"/>
                    <a:pt x="648" y="1215"/>
                    <a:pt x="661" y="1202"/>
                  </a:cubicBezTo>
                  <a:lnTo>
                    <a:pt x="732" y="1131"/>
                  </a:lnTo>
                  <a:cubicBezTo>
                    <a:pt x="744" y="1119"/>
                    <a:pt x="747" y="1102"/>
                    <a:pt x="741" y="1086"/>
                  </a:cubicBezTo>
                  <a:cubicBezTo>
                    <a:pt x="734" y="1071"/>
                    <a:pt x="720" y="1061"/>
                    <a:pt x="703" y="1061"/>
                  </a:cubicBezTo>
                  <a:lnTo>
                    <a:pt x="648" y="1061"/>
                  </a:lnTo>
                  <a:lnTo>
                    <a:pt x="608" y="1022"/>
                  </a:lnTo>
                  <a:lnTo>
                    <a:pt x="710" y="920"/>
                  </a:lnTo>
                  <a:lnTo>
                    <a:pt x="833" y="822"/>
                  </a:lnTo>
                  <a:cubicBezTo>
                    <a:pt x="842" y="814"/>
                    <a:pt x="843" y="801"/>
                    <a:pt x="836" y="792"/>
                  </a:cubicBezTo>
                  <a:cubicBezTo>
                    <a:pt x="829" y="783"/>
                    <a:pt x="815" y="781"/>
                    <a:pt x="806" y="789"/>
                  </a:cubicBezTo>
                  <a:lnTo>
                    <a:pt x="711" y="865"/>
                  </a:lnTo>
                  <a:lnTo>
                    <a:pt x="699" y="787"/>
                  </a:lnTo>
                  <a:lnTo>
                    <a:pt x="1112" y="374"/>
                  </a:lnTo>
                  <a:lnTo>
                    <a:pt x="1346" y="357"/>
                  </a:lnTo>
                  <a:lnTo>
                    <a:pt x="877" y="732"/>
                  </a:lnTo>
                  <a:cubicBezTo>
                    <a:pt x="868" y="739"/>
                    <a:pt x="866" y="753"/>
                    <a:pt x="874" y="762"/>
                  </a:cubicBezTo>
                  <a:cubicBezTo>
                    <a:pt x="878" y="767"/>
                    <a:pt x="884" y="770"/>
                    <a:pt x="890" y="770"/>
                  </a:cubicBezTo>
                  <a:cubicBezTo>
                    <a:pt x="895" y="770"/>
                    <a:pt x="900" y="768"/>
                    <a:pt x="904" y="765"/>
                  </a:cubicBezTo>
                  <a:lnTo>
                    <a:pt x="1418" y="354"/>
                  </a:lnTo>
                  <a:cubicBezTo>
                    <a:pt x="1427" y="347"/>
                    <a:pt x="1433" y="336"/>
                    <a:pt x="1434" y="325"/>
                  </a:cubicBezTo>
                  <a:lnTo>
                    <a:pt x="1456" y="44"/>
                  </a:lnTo>
                  <a:cubicBezTo>
                    <a:pt x="1457" y="32"/>
                    <a:pt x="1452" y="20"/>
                    <a:pt x="1444"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9" name="Google Shape;969;p45"/>
            <p:cNvSpPr/>
            <p:nvPr/>
          </p:nvSpPr>
          <p:spPr>
            <a:xfrm>
              <a:off x="2926940" y="3696943"/>
              <a:ext cx="17897" cy="17897"/>
            </a:xfrm>
            <a:custGeom>
              <a:avLst/>
              <a:gdLst/>
              <a:ahLst/>
              <a:cxnLst/>
              <a:rect l="l" t="t" r="r" b="b"/>
              <a:pathLst>
                <a:path w="55" h="55" extrusionOk="0">
                  <a:moveTo>
                    <a:pt x="19" y="6"/>
                  </a:moveTo>
                  <a:lnTo>
                    <a:pt x="6" y="19"/>
                  </a:lnTo>
                  <a:cubicBezTo>
                    <a:pt x="-2" y="27"/>
                    <a:pt x="-2" y="41"/>
                    <a:pt x="6" y="49"/>
                  </a:cubicBezTo>
                  <a:cubicBezTo>
                    <a:pt x="11" y="53"/>
                    <a:pt x="16" y="55"/>
                    <a:pt x="22" y="55"/>
                  </a:cubicBezTo>
                  <a:cubicBezTo>
                    <a:pt x="27" y="55"/>
                    <a:pt x="32" y="53"/>
                    <a:pt x="37" y="49"/>
                  </a:cubicBezTo>
                  <a:lnTo>
                    <a:pt x="49" y="37"/>
                  </a:lnTo>
                  <a:cubicBezTo>
                    <a:pt x="57" y="28"/>
                    <a:pt x="57" y="15"/>
                    <a:pt x="49" y="6"/>
                  </a:cubicBezTo>
                  <a:cubicBezTo>
                    <a:pt x="41" y="-2"/>
                    <a:pt x="27" y="-2"/>
                    <a:pt x="19"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5"/>
            <p:cNvSpPr/>
            <p:nvPr/>
          </p:nvSpPr>
          <p:spPr>
            <a:xfrm>
              <a:off x="2988115" y="3508861"/>
              <a:ext cx="64429" cy="63128"/>
            </a:xfrm>
            <a:custGeom>
              <a:avLst/>
              <a:gdLst/>
              <a:ahLst/>
              <a:cxnLst/>
              <a:rect l="l" t="t" r="r" b="b"/>
              <a:pathLst>
                <a:path w="198" h="194" extrusionOk="0">
                  <a:moveTo>
                    <a:pt x="100" y="59"/>
                  </a:moveTo>
                  <a:cubicBezTo>
                    <a:pt x="110" y="73"/>
                    <a:pt x="123" y="85"/>
                    <a:pt x="139" y="95"/>
                  </a:cubicBezTo>
                  <a:cubicBezTo>
                    <a:pt x="122" y="105"/>
                    <a:pt x="109" y="118"/>
                    <a:pt x="98" y="134"/>
                  </a:cubicBezTo>
                  <a:cubicBezTo>
                    <a:pt x="88" y="119"/>
                    <a:pt x="76" y="107"/>
                    <a:pt x="61" y="97"/>
                  </a:cubicBezTo>
                  <a:cubicBezTo>
                    <a:pt x="77" y="87"/>
                    <a:pt x="91" y="74"/>
                    <a:pt x="100" y="59"/>
                  </a:cubicBezTo>
                  <a:moveTo>
                    <a:pt x="18" y="123"/>
                  </a:moveTo>
                  <a:cubicBezTo>
                    <a:pt x="44" y="133"/>
                    <a:pt x="62" y="150"/>
                    <a:pt x="72" y="176"/>
                  </a:cubicBezTo>
                  <a:cubicBezTo>
                    <a:pt x="76" y="187"/>
                    <a:pt x="85" y="194"/>
                    <a:pt x="97" y="194"/>
                  </a:cubicBezTo>
                  <a:lnTo>
                    <a:pt x="98" y="194"/>
                  </a:lnTo>
                  <a:cubicBezTo>
                    <a:pt x="109" y="194"/>
                    <a:pt x="119" y="188"/>
                    <a:pt x="123" y="177"/>
                  </a:cubicBezTo>
                  <a:cubicBezTo>
                    <a:pt x="135" y="150"/>
                    <a:pt x="153" y="132"/>
                    <a:pt x="180" y="122"/>
                  </a:cubicBezTo>
                  <a:cubicBezTo>
                    <a:pt x="190" y="118"/>
                    <a:pt x="197" y="108"/>
                    <a:pt x="198" y="97"/>
                  </a:cubicBezTo>
                  <a:cubicBezTo>
                    <a:pt x="198" y="86"/>
                    <a:pt x="192" y="76"/>
                    <a:pt x="182" y="71"/>
                  </a:cubicBezTo>
                  <a:cubicBezTo>
                    <a:pt x="154" y="58"/>
                    <a:pt x="135" y="40"/>
                    <a:pt x="124" y="16"/>
                  </a:cubicBezTo>
                  <a:cubicBezTo>
                    <a:pt x="119" y="5"/>
                    <a:pt x="108" y="-1"/>
                    <a:pt x="97" y="0"/>
                  </a:cubicBezTo>
                  <a:cubicBezTo>
                    <a:pt x="85" y="1"/>
                    <a:pt x="76" y="8"/>
                    <a:pt x="72" y="19"/>
                  </a:cubicBezTo>
                  <a:cubicBezTo>
                    <a:pt x="64" y="43"/>
                    <a:pt x="47" y="60"/>
                    <a:pt x="18" y="71"/>
                  </a:cubicBezTo>
                  <a:cubicBezTo>
                    <a:pt x="7" y="75"/>
                    <a:pt x="0" y="85"/>
                    <a:pt x="0" y="97"/>
                  </a:cubicBezTo>
                  <a:cubicBezTo>
                    <a:pt x="0" y="108"/>
                    <a:pt x="7" y="118"/>
                    <a:pt x="18" y="123"/>
                  </a:cubicBezTo>
                  <a:close/>
                </a:path>
              </a:pathLst>
            </a:custGeom>
            <a:solidFill>
              <a:schemeClr val="dk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1" name="Google Shape;971;p45"/>
          <p:cNvGrpSpPr/>
          <p:nvPr/>
        </p:nvGrpSpPr>
        <p:grpSpPr>
          <a:xfrm>
            <a:off x="3414391" y="3330554"/>
            <a:ext cx="407727" cy="473786"/>
            <a:chOff x="3414391" y="3422629"/>
            <a:chExt cx="407727" cy="473786"/>
          </a:xfrm>
        </p:grpSpPr>
        <p:sp>
          <p:nvSpPr>
            <p:cNvPr id="972" name="Google Shape;972;p45"/>
            <p:cNvSpPr/>
            <p:nvPr/>
          </p:nvSpPr>
          <p:spPr>
            <a:xfrm>
              <a:off x="3700093" y="3587608"/>
              <a:ext cx="122025" cy="222250"/>
            </a:xfrm>
            <a:custGeom>
              <a:avLst/>
              <a:gdLst/>
              <a:ahLst/>
              <a:cxnLst/>
              <a:rect l="l" t="t" r="r" b="b"/>
              <a:pathLst>
                <a:path w="375" h="683" extrusionOk="0">
                  <a:moveTo>
                    <a:pt x="302" y="0"/>
                  </a:moveTo>
                  <a:lnTo>
                    <a:pt x="21" y="0"/>
                  </a:lnTo>
                  <a:cubicBezTo>
                    <a:pt x="9" y="0"/>
                    <a:pt x="0" y="9"/>
                    <a:pt x="0" y="21"/>
                  </a:cubicBezTo>
                  <a:cubicBezTo>
                    <a:pt x="0" y="33"/>
                    <a:pt x="9" y="42"/>
                    <a:pt x="21" y="42"/>
                  </a:cubicBezTo>
                  <a:lnTo>
                    <a:pt x="302" y="42"/>
                  </a:lnTo>
                  <a:cubicBezTo>
                    <a:pt x="319" y="42"/>
                    <a:pt x="333" y="56"/>
                    <a:pt x="333" y="73"/>
                  </a:cubicBezTo>
                  <a:lnTo>
                    <a:pt x="333" y="662"/>
                  </a:lnTo>
                  <a:cubicBezTo>
                    <a:pt x="333" y="674"/>
                    <a:pt x="342" y="683"/>
                    <a:pt x="354" y="683"/>
                  </a:cubicBezTo>
                  <a:cubicBezTo>
                    <a:pt x="366" y="683"/>
                    <a:pt x="375" y="674"/>
                    <a:pt x="375" y="662"/>
                  </a:cubicBezTo>
                  <a:lnTo>
                    <a:pt x="375" y="73"/>
                  </a:lnTo>
                  <a:cubicBezTo>
                    <a:pt x="375" y="33"/>
                    <a:pt x="342" y="0"/>
                    <a:pt x="30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5"/>
            <p:cNvSpPr/>
            <p:nvPr/>
          </p:nvSpPr>
          <p:spPr>
            <a:xfrm>
              <a:off x="3414391" y="3587608"/>
              <a:ext cx="407726" cy="308807"/>
            </a:xfrm>
            <a:custGeom>
              <a:avLst/>
              <a:gdLst/>
              <a:ahLst/>
              <a:cxnLst/>
              <a:rect l="l" t="t" r="r" b="b"/>
              <a:pathLst>
                <a:path w="1253" h="949" extrusionOk="0">
                  <a:moveTo>
                    <a:pt x="1232" y="732"/>
                  </a:moveTo>
                  <a:cubicBezTo>
                    <a:pt x="1220" y="732"/>
                    <a:pt x="1211" y="741"/>
                    <a:pt x="1211" y="753"/>
                  </a:cubicBezTo>
                  <a:lnTo>
                    <a:pt x="1211" y="876"/>
                  </a:lnTo>
                  <a:cubicBezTo>
                    <a:pt x="1211" y="893"/>
                    <a:pt x="1197" y="907"/>
                    <a:pt x="1180" y="907"/>
                  </a:cubicBezTo>
                  <a:lnTo>
                    <a:pt x="73" y="907"/>
                  </a:lnTo>
                  <a:cubicBezTo>
                    <a:pt x="56" y="907"/>
                    <a:pt x="42" y="893"/>
                    <a:pt x="42" y="876"/>
                  </a:cubicBezTo>
                  <a:lnTo>
                    <a:pt x="42" y="73"/>
                  </a:lnTo>
                  <a:cubicBezTo>
                    <a:pt x="42" y="56"/>
                    <a:pt x="56" y="42"/>
                    <a:pt x="73" y="42"/>
                  </a:cubicBezTo>
                  <a:lnTo>
                    <a:pt x="354" y="42"/>
                  </a:lnTo>
                  <a:cubicBezTo>
                    <a:pt x="366" y="42"/>
                    <a:pt x="375" y="33"/>
                    <a:pt x="375" y="21"/>
                  </a:cubicBezTo>
                  <a:cubicBezTo>
                    <a:pt x="375" y="9"/>
                    <a:pt x="366" y="0"/>
                    <a:pt x="354" y="0"/>
                  </a:cubicBezTo>
                  <a:lnTo>
                    <a:pt x="73" y="0"/>
                  </a:lnTo>
                  <a:cubicBezTo>
                    <a:pt x="33" y="0"/>
                    <a:pt x="0" y="33"/>
                    <a:pt x="0" y="73"/>
                  </a:cubicBezTo>
                  <a:lnTo>
                    <a:pt x="0" y="876"/>
                  </a:lnTo>
                  <a:cubicBezTo>
                    <a:pt x="0" y="916"/>
                    <a:pt x="33" y="949"/>
                    <a:pt x="73" y="949"/>
                  </a:cubicBezTo>
                  <a:lnTo>
                    <a:pt x="1180" y="949"/>
                  </a:lnTo>
                  <a:cubicBezTo>
                    <a:pt x="1220" y="949"/>
                    <a:pt x="1253" y="916"/>
                    <a:pt x="1253" y="876"/>
                  </a:cubicBezTo>
                  <a:lnTo>
                    <a:pt x="1253" y="753"/>
                  </a:lnTo>
                  <a:cubicBezTo>
                    <a:pt x="1253" y="741"/>
                    <a:pt x="1244" y="732"/>
                    <a:pt x="1232" y="7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5"/>
            <p:cNvSpPr/>
            <p:nvPr/>
          </p:nvSpPr>
          <p:spPr>
            <a:xfrm>
              <a:off x="3690005" y="3664729"/>
              <a:ext cx="82001" cy="79073"/>
            </a:xfrm>
            <a:custGeom>
              <a:avLst/>
              <a:gdLst/>
              <a:ahLst/>
              <a:cxnLst/>
              <a:rect l="l" t="t" r="r" b="b"/>
              <a:pathLst>
                <a:path w="252" h="243" extrusionOk="0">
                  <a:moveTo>
                    <a:pt x="175" y="130"/>
                  </a:moveTo>
                  <a:cubicBezTo>
                    <a:pt x="167" y="138"/>
                    <a:pt x="164" y="149"/>
                    <a:pt x="166" y="160"/>
                  </a:cubicBezTo>
                  <a:lnTo>
                    <a:pt x="171" y="193"/>
                  </a:lnTo>
                  <a:lnTo>
                    <a:pt x="142" y="177"/>
                  </a:lnTo>
                  <a:cubicBezTo>
                    <a:pt x="137" y="175"/>
                    <a:pt x="131" y="174"/>
                    <a:pt x="126" y="174"/>
                  </a:cubicBezTo>
                  <a:cubicBezTo>
                    <a:pt x="121" y="174"/>
                    <a:pt x="115" y="175"/>
                    <a:pt x="111" y="177"/>
                  </a:cubicBezTo>
                  <a:lnTo>
                    <a:pt x="81" y="193"/>
                  </a:lnTo>
                  <a:lnTo>
                    <a:pt x="87" y="160"/>
                  </a:lnTo>
                  <a:cubicBezTo>
                    <a:pt x="88" y="149"/>
                    <a:pt x="85" y="138"/>
                    <a:pt x="77" y="130"/>
                  </a:cubicBezTo>
                  <a:lnTo>
                    <a:pt x="53" y="107"/>
                  </a:lnTo>
                  <a:lnTo>
                    <a:pt x="86" y="102"/>
                  </a:lnTo>
                  <a:cubicBezTo>
                    <a:pt x="97" y="101"/>
                    <a:pt x="106" y="94"/>
                    <a:pt x="111" y="84"/>
                  </a:cubicBezTo>
                  <a:lnTo>
                    <a:pt x="126" y="54"/>
                  </a:lnTo>
                  <a:lnTo>
                    <a:pt x="141" y="84"/>
                  </a:lnTo>
                  <a:cubicBezTo>
                    <a:pt x="146" y="94"/>
                    <a:pt x="155" y="101"/>
                    <a:pt x="166" y="102"/>
                  </a:cubicBezTo>
                  <a:lnTo>
                    <a:pt x="199" y="107"/>
                  </a:lnTo>
                  <a:lnTo>
                    <a:pt x="175" y="130"/>
                  </a:lnTo>
                  <a:moveTo>
                    <a:pt x="224" y="68"/>
                  </a:moveTo>
                  <a:lnTo>
                    <a:pt x="177" y="61"/>
                  </a:lnTo>
                  <a:lnTo>
                    <a:pt x="156" y="18"/>
                  </a:lnTo>
                  <a:cubicBezTo>
                    <a:pt x="150" y="7"/>
                    <a:pt x="139" y="0"/>
                    <a:pt x="126" y="0"/>
                  </a:cubicBezTo>
                  <a:lnTo>
                    <a:pt x="126" y="0"/>
                  </a:lnTo>
                  <a:cubicBezTo>
                    <a:pt x="113" y="0"/>
                    <a:pt x="102" y="7"/>
                    <a:pt x="96" y="18"/>
                  </a:cubicBezTo>
                  <a:lnTo>
                    <a:pt x="75" y="61"/>
                  </a:lnTo>
                  <a:lnTo>
                    <a:pt x="28" y="68"/>
                  </a:lnTo>
                  <a:cubicBezTo>
                    <a:pt x="16" y="69"/>
                    <a:pt x="5" y="78"/>
                    <a:pt x="1" y="90"/>
                  </a:cubicBezTo>
                  <a:cubicBezTo>
                    <a:pt x="-2" y="102"/>
                    <a:pt x="1" y="115"/>
                    <a:pt x="10" y="124"/>
                  </a:cubicBezTo>
                  <a:lnTo>
                    <a:pt x="44" y="157"/>
                  </a:lnTo>
                  <a:lnTo>
                    <a:pt x="36" y="204"/>
                  </a:lnTo>
                  <a:cubicBezTo>
                    <a:pt x="34" y="217"/>
                    <a:pt x="39" y="229"/>
                    <a:pt x="49" y="237"/>
                  </a:cubicBezTo>
                  <a:cubicBezTo>
                    <a:pt x="59" y="244"/>
                    <a:pt x="73" y="245"/>
                    <a:pt x="84" y="239"/>
                  </a:cubicBezTo>
                  <a:lnTo>
                    <a:pt x="126" y="217"/>
                  </a:lnTo>
                  <a:lnTo>
                    <a:pt x="168" y="239"/>
                  </a:lnTo>
                  <a:cubicBezTo>
                    <a:pt x="173" y="242"/>
                    <a:pt x="178" y="243"/>
                    <a:pt x="184" y="243"/>
                  </a:cubicBezTo>
                  <a:cubicBezTo>
                    <a:pt x="190" y="243"/>
                    <a:pt x="197" y="241"/>
                    <a:pt x="203" y="237"/>
                  </a:cubicBezTo>
                  <a:cubicBezTo>
                    <a:pt x="213" y="229"/>
                    <a:pt x="218" y="217"/>
                    <a:pt x="216" y="204"/>
                  </a:cubicBezTo>
                  <a:lnTo>
                    <a:pt x="208" y="157"/>
                  </a:lnTo>
                  <a:lnTo>
                    <a:pt x="242" y="124"/>
                  </a:lnTo>
                  <a:cubicBezTo>
                    <a:pt x="251" y="115"/>
                    <a:pt x="255" y="102"/>
                    <a:pt x="251" y="90"/>
                  </a:cubicBezTo>
                  <a:cubicBezTo>
                    <a:pt x="247" y="78"/>
                    <a:pt x="236" y="69"/>
                    <a:pt x="224" y="68"/>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5"/>
            <p:cNvSpPr/>
            <p:nvPr/>
          </p:nvSpPr>
          <p:spPr>
            <a:xfrm>
              <a:off x="3672434" y="3758445"/>
              <a:ext cx="117144" cy="13992"/>
            </a:xfrm>
            <a:custGeom>
              <a:avLst/>
              <a:gdLst/>
              <a:ahLst/>
              <a:cxnLst/>
              <a:rect l="l" t="t" r="r" b="b"/>
              <a:pathLst>
                <a:path w="360" h="43" extrusionOk="0">
                  <a:moveTo>
                    <a:pt x="339" y="0"/>
                  </a:moveTo>
                  <a:lnTo>
                    <a:pt x="21" y="0"/>
                  </a:lnTo>
                  <a:cubicBezTo>
                    <a:pt x="10" y="0"/>
                    <a:pt x="0" y="10"/>
                    <a:pt x="0" y="22"/>
                  </a:cubicBezTo>
                  <a:cubicBezTo>
                    <a:pt x="0" y="33"/>
                    <a:pt x="10" y="43"/>
                    <a:pt x="21" y="43"/>
                  </a:cubicBezTo>
                  <a:lnTo>
                    <a:pt x="339" y="43"/>
                  </a:lnTo>
                  <a:cubicBezTo>
                    <a:pt x="351" y="43"/>
                    <a:pt x="360" y="33"/>
                    <a:pt x="360" y="22"/>
                  </a:cubicBezTo>
                  <a:cubicBezTo>
                    <a:pt x="360" y="10"/>
                    <a:pt x="351" y="0"/>
                    <a:pt x="33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5"/>
            <p:cNvSpPr/>
            <p:nvPr/>
          </p:nvSpPr>
          <p:spPr>
            <a:xfrm>
              <a:off x="3672434" y="3791310"/>
              <a:ext cx="117144" cy="13992"/>
            </a:xfrm>
            <a:custGeom>
              <a:avLst/>
              <a:gdLst/>
              <a:ahLst/>
              <a:cxnLst/>
              <a:rect l="l" t="t" r="r" b="b"/>
              <a:pathLst>
                <a:path w="360" h="43" extrusionOk="0">
                  <a:moveTo>
                    <a:pt x="339" y="0"/>
                  </a:moveTo>
                  <a:lnTo>
                    <a:pt x="21" y="0"/>
                  </a:lnTo>
                  <a:cubicBezTo>
                    <a:pt x="10" y="0"/>
                    <a:pt x="0" y="10"/>
                    <a:pt x="0" y="21"/>
                  </a:cubicBezTo>
                  <a:cubicBezTo>
                    <a:pt x="0" y="33"/>
                    <a:pt x="10" y="43"/>
                    <a:pt x="21" y="43"/>
                  </a:cubicBezTo>
                  <a:lnTo>
                    <a:pt x="339" y="43"/>
                  </a:lnTo>
                  <a:cubicBezTo>
                    <a:pt x="351" y="43"/>
                    <a:pt x="360" y="33"/>
                    <a:pt x="360" y="21"/>
                  </a:cubicBezTo>
                  <a:cubicBezTo>
                    <a:pt x="360" y="10"/>
                    <a:pt x="351" y="0"/>
                    <a:pt x="33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7" name="Google Shape;977;p45"/>
            <p:cNvSpPr/>
            <p:nvPr/>
          </p:nvSpPr>
          <p:spPr>
            <a:xfrm>
              <a:off x="3672434" y="3824176"/>
              <a:ext cx="117144" cy="13667"/>
            </a:xfrm>
            <a:custGeom>
              <a:avLst/>
              <a:gdLst/>
              <a:ahLst/>
              <a:cxnLst/>
              <a:rect l="l" t="t" r="r" b="b"/>
              <a:pathLst>
                <a:path w="360" h="42" extrusionOk="0">
                  <a:moveTo>
                    <a:pt x="339" y="0"/>
                  </a:moveTo>
                  <a:lnTo>
                    <a:pt x="21" y="0"/>
                  </a:lnTo>
                  <a:cubicBezTo>
                    <a:pt x="10" y="0"/>
                    <a:pt x="0" y="9"/>
                    <a:pt x="0" y="21"/>
                  </a:cubicBezTo>
                  <a:cubicBezTo>
                    <a:pt x="0" y="33"/>
                    <a:pt x="10" y="42"/>
                    <a:pt x="21" y="42"/>
                  </a:cubicBezTo>
                  <a:lnTo>
                    <a:pt x="339" y="42"/>
                  </a:lnTo>
                  <a:cubicBezTo>
                    <a:pt x="351" y="42"/>
                    <a:pt x="360" y="33"/>
                    <a:pt x="360" y="21"/>
                  </a:cubicBezTo>
                  <a:cubicBezTo>
                    <a:pt x="360" y="9"/>
                    <a:pt x="351" y="0"/>
                    <a:pt x="33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8" name="Google Shape;978;p45"/>
            <p:cNvSpPr/>
            <p:nvPr/>
          </p:nvSpPr>
          <p:spPr>
            <a:xfrm>
              <a:off x="3611258" y="3581751"/>
              <a:ext cx="13992" cy="19524"/>
            </a:xfrm>
            <a:custGeom>
              <a:avLst/>
              <a:gdLst/>
              <a:ahLst/>
              <a:cxnLst/>
              <a:rect l="l" t="t" r="r" b="b"/>
              <a:pathLst>
                <a:path w="43" h="60" extrusionOk="0">
                  <a:moveTo>
                    <a:pt x="22" y="60"/>
                  </a:moveTo>
                  <a:cubicBezTo>
                    <a:pt x="33" y="60"/>
                    <a:pt x="43" y="51"/>
                    <a:pt x="43" y="39"/>
                  </a:cubicBezTo>
                  <a:lnTo>
                    <a:pt x="43" y="22"/>
                  </a:lnTo>
                  <a:cubicBezTo>
                    <a:pt x="43" y="10"/>
                    <a:pt x="33" y="0"/>
                    <a:pt x="22" y="0"/>
                  </a:cubicBezTo>
                  <a:cubicBezTo>
                    <a:pt x="10" y="0"/>
                    <a:pt x="0" y="10"/>
                    <a:pt x="0" y="22"/>
                  </a:cubicBezTo>
                  <a:lnTo>
                    <a:pt x="0" y="39"/>
                  </a:lnTo>
                  <a:cubicBezTo>
                    <a:pt x="0" y="51"/>
                    <a:pt x="10" y="60"/>
                    <a:pt x="22"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9" name="Google Shape;979;p45"/>
            <p:cNvSpPr/>
            <p:nvPr/>
          </p:nvSpPr>
          <p:spPr>
            <a:xfrm>
              <a:off x="3725149" y="3422629"/>
              <a:ext cx="63453" cy="85581"/>
            </a:xfrm>
            <a:custGeom>
              <a:avLst/>
              <a:gdLst/>
              <a:ahLst/>
              <a:cxnLst/>
              <a:rect l="l" t="t" r="r" b="b"/>
              <a:pathLst>
                <a:path w="195" h="263" extrusionOk="0">
                  <a:moveTo>
                    <a:pt x="9" y="259"/>
                  </a:moveTo>
                  <a:cubicBezTo>
                    <a:pt x="13" y="261"/>
                    <a:pt x="17" y="263"/>
                    <a:pt x="21" y="263"/>
                  </a:cubicBezTo>
                  <a:cubicBezTo>
                    <a:pt x="28" y="263"/>
                    <a:pt x="35" y="259"/>
                    <a:pt x="39" y="253"/>
                  </a:cubicBezTo>
                  <a:lnTo>
                    <a:pt x="191" y="33"/>
                  </a:lnTo>
                  <a:cubicBezTo>
                    <a:pt x="198" y="23"/>
                    <a:pt x="196" y="10"/>
                    <a:pt x="186" y="4"/>
                  </a:cubicBezTo>
                  <a:cubicBezTo>
                    <a:pt x="176" y="-3"/>
                    <a:pt x="163" y="-1"/>
                    <a:pt x="157" y="9"/>
                  </a:cubicBezTo>
                  <a:lnTo>
                    <a:pt x="4" y="229"/>
                  </a:lnTo>
                  <a:cubicBezTo>
                    <a:pt x="-3" y="239"/>
                    <a:pt x="0" y="252"/>
                    <a:pt x="9" y="2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0" name="Google Shape;980;p45"/>
            <p:cNvSpPr/>
            <p:nvPr/>
          </p:nvSpPr>
          <p:spPr>
            <a:xfrm>
              <a:off x="3447907" y="3422629"/>
              <a:ext cx="295138" cy="216067"/>
            </a:xfrm>
            <a:custGeom>
              <a:avLst/>
              <a:gdLst/>
              <a:ahLst/>
              <a:cxnLst/>
              <a:rect l="l" t="t" r="r" b="b"/>
              <a:pathLst>
                <a:path w="907" h="664" extrusionOk="0">
                  <a:moveTo>
                    <a:pt x="383" y="481"/>
                  </a:moveTo>
                  <a:lnTo>
                    <a:pt x="446" y="481"/>
                  </a:lnTo>
                  <a:cubicBezTo>
                    <a:pt x="457" y="481"/>
                    <a:pt x="467" y="471"/>
                    <a:pt x="467" y="460"/>
                  </a:cubicBezTo>
                  <a:lnTo>
                    <a:pt x="467" y="444"/>
                  </a:lnTo>
                  <a:cubicBezTo>
                    <a:pt x="467" y="427"/>
                    <a:pt x="481" y="414"/>
                    <a:pt x="497" y="414"/>
                  </a:cubicBezTo>
                  <a:lnTo>
                    <a:pt x="550" y="414"/>
                  </a:lnTo>
                  <a:cubicBezTo>
                    <a:pt x="567" y="414"/>
                    <a:pt x="580" y="427"/>
                    <a:pt x="580" y="444"/>
                  </a:cubicBezTo>
                  <a:lnTo>
                    <a:pt x="580" y="460"/>
                  </a:lnTo>
                  <a:cubicBezTo>
                    <a:pt x="580" y="471"/>
                    <a:pt x="590" y="481"/>
                    <a:pt x="602" y="481"/>
                  </a:cubicBezTo>
                  <a:lnTo>
                    <a:pt x="664" y="481"/>
                  </a:lnTo>
                  <a:cubicBezTo>
                    <a:pt x="678" y="481"/>
                    <a:pt x="690" y="492"/>
                    <a:pt x="690" y="507"/>
                  </a:cubicBezTo>
                  <a:lnTo>
                    <a:pt x="690" y="596"/>
                  </a:lnTo>
                  <a:cubicBezTo>
                    <a:pt x="690" y="610"/>
                    <a:pt x="678" y="622"/>
                    <a:pt x="664" y="622"/>
                  </a:cubicBezTo>
                  <a:lnTo>
                    <a:pt x="383" y="622"/>
                  </a:lnTo>
                  <a:cubicBezTo>
                    <a:pt x="369" y="622"/>
                    <a:pt x="357" y="610"/>
                    <a:pt x="357" y="596"/>
                  </a:cubicBezTo>
                  <a:lnTo>
                    <a:pt x="357" y="507"/>
                  </a:lnTo>
                  <a:cubicBezTo>
                    <a:pt x="357" y="492"/>
                    <a:pt x="369" y="481"/>
                    <a:pt x="383" y="481"/>
                  </a:cubicBezTo>
                  <a:moveTo>
                    <a:pt x="318" y="487"/>
                  </a:moveTo>
                  <a:cubicBezTo>
                    <a:pt x="316" y="493"/>
                    <a:pt x="315" y="500"/>
                    <a:pt x="315" y="507"/>
                  </a:cubicBezTo>
                  <a:lnTo>
                    <a:pt x="315" y="596"/>
                  </a:lnTo>
                  <a:cubicBezTo>
                    <a:pt x="315" y="634"/>
                    <a:pt x="345" y="664"/>
                    <a:pt x="383" y="664"/>
                  </a:cubicBezTo>
                  <a:lnTo>
                    <a:pt x="664" y="664"/>
                  </a:lnTo>
                  <a:cubicBezTo>
                    <a:pt x="702" y="664"/>
                    <a:pt x="732" y="634"/>
                    <a:pt x="732" y="596"/>
                  </a:cubicBezTo>
                  <a:lnTo>
                    <a:pt x="732" y="507"/>
                  </a:lnTo>
                  <a:cubicBezTo>
                    <a:pt x="732" y="500"/>
                    <a:pt x="731" y="493"/>
                    <a:pt x="730" y="487"/>
                  </a:cubicBezTo>
                  <a:lnTo>
                    <a:pt x="839" y="328"/>
                  </a:lnTo>
                  <a:cubicBezTo>
                    <a:pt x="846" y="318"/>
                    <a:pt x="844" y="305"/>
                    <a:pt x="834" y="299"/>
                  </a:cubicBezTo>
                  <a:cubicBezTo>
                    <a:pt x="824" y="292"/>
                    <a:pt x="811" y="294"/>
                    <a:pt x="804" y="304"/>
                  </a:cubicBezTo>
                  <a:lnTo>
                    <a:pt x="703" y="450"/>
                  </a:lnTo>
                  <a:cubicBezTo>
                    <a:pt x="692" y="443"/>
                    <a:pt x="679" y="438"/>
                    <a:pt x="664" y="438"/>
                  </a:cubicBezTo>
                  <a:lnTo>
                    <a:pt x="623" y="438"/>
                  </a:lnTo>
                  <a:lnTo>
                    <a:pt x="904" y="33"/>
                  </a:lnTo>
                  <a:cubicBezTo>
                    <a:pt x="910" y="23"/>
                    <a:pt x="908" y="10"/>
                    <a:pt x="898" y="4"/>
                  </a:cubicBezTo>
                  <a:cubicBezTo>
                    <a:pt x="889" y="-3"/>
                    <a:pt x="875" y="-1"/>
                    <a:pt x="869" y="9"/>
                  </a:cubicBezTo>
                  <a:lnTo>
                    <a:pt x="602" y="394"/>
                  </a:lnTo>
                  <a:cubicBezTo>
                    <a:pt x="589" y="380"/>
                    <a:pt x="570" y="371"/>
                    <a:pt x="550" y="371"/>
                  </a:cubicBezTo>
                  <a:lnTo>
                    <a:pt x="497" y="371"/>
                  </a:lnTo>
                  <a:cubicBezTo>
                    <a:pt x="477" y="371"/>
                    <a:pt x="458" y="380"/>
                    <a:pt x="445" y="394"/>
                  </a:cubicBezTo>
                  <a:lnTo>
                    <a:pt x="179" y="9"/>
                  </a:lnTo>
                  <a:cubicBezTo>
                    <a:pt x="172" y="-1"/>
                    <a:pt x="159" y="-3"/>
                    <a:pt x="149" y="4"/>
                  </a:cubicBezTo>
                  <a:cubicBezTo>
                    <a:pt x="139" y="10"/>
                    <a:pt x="137" y="23"/>
                    <a:pt x="144" y="33"/>
                  </a:cubicBezTo>
                  <a:lnTo>
                    <a:pt x="424" y="438"/>
                  </a:lnTo>
                  <a:lnTo>
                    <a:pt x="383" y="438"/>
                  </a:lnTo>
                  <a:cubicBezTo>
                    <a:pt x="369" y="438"/>
                    <a:pt x="355" y="443"/>
                    <a:pt x="344" y="450"/>
                  </a:cubicBezTo>
                  <a:lnTo>
                    <a:pt x="39" y="9"/>
                  </a:lnTo>
                  <a:cubicBezTo>
                    <a:pt x="32" y="-1"/>
                    <a:pt x="19" y="-3"/>
                    <a:pt x="9" y="4"/>
                  </a:cubicBezTo>
                  <a:cubicBezTo>
                    <a:pt x="0" y="10"/>
                    <a:pt x="-3" y="23"/>
                    <a:pt x="4" y="33"/>
                  </a:cubicBezTo>
                  <a:lnTo>
                    <a:pt x="318" y="48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1" name="Google Shape;981;p45"/>
            <p:cNvSpPr/>
            <p:nvPr/>
          </p:nvSpPr>
          <p:spPr>
            <a:xfrm>
              <a:off x="3443351" y="3660498"/>
              <a:ext cx="200121" cy="205654"/>
            </a:xfrm>
            <a:custGeom>
              <a:avLst/>
              <a:gdLst/>
              <a:ahLst/>
              <a:cxnLst/>
              <a:rect l="l" t="t" r="r" b="b"/>
              <a:pathLst>
                <a:path w="615" h="632" extrusionOk="0">
                  <a:moveTo>
                    <a:pt x="148" y="560"/>
                  </a:moveTo>
                  <a:cubicBezTo>
                    <a:pt x="148" y="515"/>
                    <a:pt x="165" y="472"/>
                    <a:pt x="196" y="440"/>
                  </a:cubicBezTo>
                  <a:lnTo>
                    <a:pt x="206" y="429"/>
                  </a:lnTo>
                  <a:cubicBezTo>
                    <a:pt x="219" y="416"/>
                    <a:pt x="220" y="397"/>
                    <a:pt x="209" y="383"/>
                  </a:cubicBezTo>
                  <a:cubicBezTo>
                    <a:pt x="193" y="362"/>
                    <a:pt x="184" y="336"/>
                    <a:pt x="184" y="309"/>
                  </a:cubicBezTo>
                  <a:cubicBezTo>
                    <a:pt x="184" y="275"/>
                    <a:pt x="197" y="243"/>
                    <a:pt x="222" y="220"/>
                  </a:cubicBezTo>
                  <a:cubicBezTo>
                    <a:pt x="246" y="197"/>
                    <a:pt x="278" y="184"/>
                    <a:pt x="312" y="186"/>
                  </a:cubicBezTo>
                  <a:cubicBezTo>
                    <a:pt x="376" y="188"/>
                    <a:pt x="428" y="240"/>
                    <a:pt x="430" y="304"/>
                  </a:cubicBezTo>
                  <a:cubicBezTo>
                    <a:pt x="432" y="333"/>
                    <a:pt x="423" y="360"/>
                    <a:pt x="405" y="383"/>
                  </a:cubicBezTo>
                  <a:cubicBezTo>
                    <a:pt x="395" y="397"/>
                    <a:pt x="396" y="416"/>
                    <a:pt x="408" y="429"/>
                  </a:cubicBezTo>
                  <a:lnTo>
                    <a:pt x="419" y="440"/>
                  </a:lnTo>
                  <a:cubicBezTo>
                    <a:pt x="450" y="472"/>
                    <a:pt x="467" y="515"/>
                    <a:pt x="467" y="560"/>
                  </a:cubicBezTo>
                  <a:lnTo>
                    <a:pt x="467" y="590"/>
                  </a:lnTo>
                  <a:lnTo>
                    <a:pt x="148" y="590"/>
                  </a:lnTo>
                  <a:lnTo>
                    <a:pt x="148" y="560"/>
                  </a:lnTo>
                  <a:moveTo>
                    <a:pt x="55" y="43"/>
                  </a:moveTo>
                  <a:lnTo>
                    <a:pt x="130" y="43"/>
                  </a:lnTo>
                  <a:cubicBezTo>
                    <a:pt x="142" y="43"/>
                    <a:pt x="151" y="33"/>
                    <a:pt x="151" y="21"/>
                  </a:cubicBezTo>
                  <a:cubicBezTo>
                    <a:pt x="151" y="10"/>
                    <a:pt x="142" y="0"/>
                    <a:pt x="130" y="0"/>
                  </a:cubicBezTo>
                  <a:lnTo>
                    <a:pt x="55" y="0"/>
                  </a:lnTo>
                  <a:cubicBezTo>
                    <a:pt x="25" y="0"/>
                    <a:pt x="0" y="25"/>
                    <a:pt x="0" y="55"/>
                  </a:cubicBezTo>
                  <a:lnTo>
                    <a:pt x="0" y="577"/>
                  </a:lnTo>
                  <a:cubicBezTo>
                    <a:pt x="0" y="608"/>
                    <a:pt x="25" y="632"/>
                    <a:pt x="55" y="632"/>
                  </a:cubicBezTo>
                  <a:lnTo>
                    <a:pt x="560" y="632"/>
                  </a:lnTo>
                  <a:cubicBezTo>
                    <a:pt x="590" y="632"/>
                    <a:pt x="615" y="608"/>
                    <a:pt x="615" y="577"/>
                  </a:cubicBezTo>
                  <a:lnTo>
                    <a:pt x="615" y="55"/>
                  </a:lnTo>
                  <a:cubicBezTo>
                    <a:pt x="615" y="25"/>
                    <a:pt x="590" y="0"/>
                    <a:pt x="560" y="0"/>
                  </a:cubicBezTo>
                  <a:lnTo>
                    <a:pt x="220" y="0"/>
                  </a:lnTo>
                  <a:cubicBezTo>
                    <a:pt x="209" y="0"/>
                    <a:pt x="199" y="10"/>
                    <a:pt x="199" y="21"/>
                  </a:cubicBezTo>
                  <a:cubicBezTo>
                    <a:pt x="199" y="33"/>
                    <a:pt x="209" y="43"/>
                    <a:pt x="220" y="43"/>
                  </a:cubicBezTo>
                  <a:lnTo>
                    <a:pt x="560" y="43"/>
                  </a:lnTo>
                  <a:cubicBezTo>
                    <a:pt x="567" y="43"/>
                    <a:pt x="572" y="48"/>
                    <a:pt x="572" y="55"/>
                  </a:cubicBezTo>
                  <a:lnTo>
                    <a:pt x="572" y="577"/>
                  </a:lnTo>
                  <a:cubicBezTo>
                    <a:pt x="572" y="584"/>
                    <a:pt x="567" y="590"/>
                    <a:pt x="560" y="590"/>
                  </a:cubicBezTo>
                  <a:lnTo>
                    <a:pt x="509" y="590"/>
                  </a:lnTo>
                  <a:lnTo>
                    <a:pt x="509" y="560"/>
                  </a:lnTo>
                  <a:cubicBezTo>
                    <a:pt x="509" y="504"/>
                    <a:pt x="488" y="451"/>
                    <a:pt x="449" y="411"/>
                  </a:cubicBezTo>
                  <a:lnTo>
                    <a:pt x="443" y="404"/>
                  </a:lnTo>
                  <a:cubicBezTo>
                    <a:pt x="464" y="374"/>
                    <a:pt x="474" y="339"/>
                    <a:pt x="473" y="302"/>
                  </a:cubicBezTo>
                  <a:cubicBezTo>
                    <a:pt x="470" y="216"/>
                    <a:pt x="400" y="146"/>
                    <a:pt x="314" y="143"/>
                  </a:cubicBezTo>
                  <a:cubicBezTo>
                    <a:pt x="268" y="141"/>
                    <a:pt x="225" y="158"/>
                    <a:pt x="192" y="189"/>
                  </a:cubicBezTo>
                  <a:cubicBezTo>
                    <a:pt x="160" y="221"/>
                    <a:pt x="142" y="263"/>
                    <a:pt x="142" y="309"/>
                  </a:cubicBezTo>
                  <a:cubicBezTo>
                    <a:pt x="142" y="343"/>
                    <a:pt x="152" y="376"/>
                    <a:pt x="172" y="404"/>
                  </a:cubicBezTo>
                  <a:lnTo>
                    <a:pt x="165" y="411"/>
                  </a:lnTo>
                  <a:cubicBezTo>
                    <a:pt x="126" y="451"/>
                    <a:pt x="105" y="504"/>
                    <a:pt x="105" y="560"/>
                  </a:cubicBezTo>
                  <a:lnTo>
                    <a:pt x="105" y="590"/>
                  </a:lnTo>
                  <a:lnTo>
                    <a:pt x="55" y="590"/>
                  </a:lnTo>
                  <a:cubicBezTo>
                    <a:pt x="48" y="590"/>
                    <a:pt x="42" y="584"/>
                    <a:pt x="42" y="577"/>
                  </a:cubicBezTo>
                  <a:lnTo>
                    <a:pt x="42" y="55"/>
                  </a:lnTo>
                  <a:cubicBezTo>
                    <a:pt x="42" y="48"/>
                    <a:pt x="48" y="43"/>
                    <a:pt x="55" y="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82" name="Google Shape;982;p45"/>
          <p:cNvGrpSpPr/>
          <p:nvPr/>
        </p:nvGrpSpPr>
        <p:grpSpPr>
          <a:xfrm>
            <a:off x="4017033" y="3352682"/>
            <a:ext cx="474108" cy="429531"/>
            <a:chOff x="4017033" y="3444757"/>
            <a:chExt cx="474108" cy="429531"/>
          </a:xfrm>
        </p:grpSpPr>
        <p:sp>
          <p:nvSpPr>
            <p:cNvPr id="983" name="Google Shape;983;p45"/>
            <p:cNvSpPr/>
            <p:nvPr/>
          </p:nvSpPr>
          <p:spPr>
            <a:xfrm>
              <a:off x="4017033" y="3646831"/>
              <a:ext cx="135366" cy="180924"/>
            </a:xfrm>
            <a:custGeom>
              <a:avLst/>
              <a:gdLst/>
              <a:ahLst/>
              <a:cxnLst/>
              <a:rect l="l" t="t" r="r" b="b"/>
              <a:pathLst>
                <a:path w="416" h="556" extrusionOk="0">
                  <a:moveTo>
                    <a:pt x="56" y="314"/>
                  </a:moveTo>
                  <a:lnTo>
                    <a:pt x="96" y="182"/>
                  </a:lnTo>
                  <a:lnTo>
                    <a:pt x="293" y="182"/>
                  </a:lnTo>
                  <a:cubicBezTo>
                    <a:pt x="305" y="182"/>
                    <a:pt x="314" y="173"/>
                    <a:pt x="314" y="161"/>
                  </a:cubicBezTo>
                  <a:cubicBezTo>
                    <a:pt x="314" y="149"/>
                    <a:pt x="305" y="139"/>
                    <a:pt x="293" y="139"/>
                  </a:cubicBezTo>
                  <a:lnTo>
                    <a:pt x="94" y="139"/>
                  </a:lnTo>
                  <a:lnTo>
                    <a:pt x="53" y="54"/>
                  </a:lnTo>
                  <a:cubicBezTo>
                    <a:pt x="51" y="51"/>
                    <a:pt x="52" y="48"/>
                    <a:pt x="53" y="47"/>
                  </a:cubicBezTo>
                  <a:cubicBezTo>
                    <a:pt x="54" y="45"/>
                    <a:pt x="56" y="43"/>
                    <a:pt x="60" y="43"/>
                  </a:cubicBezTo>
                  <a:lnTo>
                    <a:pt x="395" y="43"/>
                  </a:lnTo>
                  <a:cubicBezTo>
                    <a:pt x="406" y="43"/>
                    <a:pt x="416" y="33"/>
                    <a:pt x="416" y="21"/>
                  </a:cubicBezTo>
                  <a:cubicBezTo>
                    <a:pt x="416" y="9"/>
                    <a:pt x="406" y="0"/>
                    <a:pt x="395" y="0"/>
                  </a:cubicBezTo>
                  <a:lnTo>
                    <a:pt x="60" y="0"/>
                  </a:lnTo>
                  <a:cubicBezTo>
                    <a:pt x="42" y="0"/>
                    <a:pt x="26" y="9"/>
                    <a:pt x="17" y="24"/>
                  </a:cubicBezTo>
                  <a:cubicBezTo>
                    <a:pt x="7" y="39"/>
                    <a:pt x="6" y="57"/>
                    <a:pt x="14" y="73"/>
                  </a:cubicBezTo>
                  <a:lnTo>
                    <a:pt x="57" y="162"/>
                  </a:lnTo>
                  <a:lnTo>
                    <a:pt x="14" y="301"/>
                  </a:lnTo>
                  <a:cubicBezTo>
                    <a:pt x="-11" y="384"/>
                    <a:pt x="-1" y="470"/>
                    <a:pt x="42" y="545"/>
                  </a:cubicBezTo>
                  <a:cubicBezTo>
                    <a:pt x="46" y="552"/>
                    <a:pt x="53" y="556"/>
                    <a:pt x="60" y="556"/>
                  </a:cubicBezTo>
                  <a:cubicBezTo>
                    <a:pt x="64" y="556"/>
                    <a:pt x="68" y="555"/>
                    <a:pt x="71" y="553"/>
                  </a:cubicBezTo>
                  <a:cubicBezTo>
                    <a:pt x="82" y="547"/>
                    <a:pt x="85" y="534"/>
                    <a:pt x="79" y="523"/>
                  </a:cubicBezTo>
                  <a:cubicBezTo>
                    <a:pt x="42" y="459"/>
                    <a:pt x="34" y="385"/>
                    <a:pt x="56" y="3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4" name="Google Shape;984;p45"/>
            <p:cNvSpPr/>
            <p:nvPr/>
          </p:nvSpPr>
          <p:spPr>
            <a:xfrm>
              <a:off x="4048597" y="3529687"/>
              <a:ext cx="442544" cy="344601"/>
            </a:xfrm>
            <a:custGeom>
              <a:avLst/>
              <a:gdLst/>
              <a:ahLst/>
              <a:cxnLst/>
              <a:rect l="l" t="t" r="r" b="b"/>
              <a:pathLst>
                <a:path w="1360" h="1059" extrusionOk="0">
                  <a:moveTo>
                    <a:pt x="1316" y="77"/>
                  </a:moveTo>
                  <a:lnTo>
                    <a:pt x="1215" y="99"/>
                  </a:lnTo>
                  <a:cubicBezTo>
                    <a:pt x="1210" y="100"/>
                    <a:pt x="1205" y="101"/>
                    <a:pt x="1201" y="102"/>
                  </a:cubicBezTo>
                  <a:lnTo>
                    <a:pt x="1187" y="49"/>
                  </a:lnTo>
                  <a:cubicBezTo>
                    <a:pt x="1209" y="45"/>
                    <a:pt x="1231" y="43"/>
                    <a:pt x="1253" y="43"/>
                  </a:cubicBezTo>
                  <a:lnTo>
                    <a:pt x="1316" y="43"/>
                  </a:lnTo>
                  <a:lnTo>
                    <a:pt x="1316" y="77"/>
                  </a:lnTo>
                  <a:moveTo>
                    <a:pt x="802" y="881"/>
                  </a:moveTo>
                  <a:cubicBezTo>
                    <a:pt x="707" y="967"/>
                    <a:pt x="584" y="1015"/>
                    <a:pt x="456" y="1015"/>
                  </a:cubicBezTo>
                  <a:lnTo>
                    <a:pt x="368" y="1015"/>
                  </a:lnTo>
                  <a:cubicBezTo>
                    <a:pt x="402" y="995"/>
                    <a:pt x="433" y="967"/>
                    <a:pt x="457" y="934"/>
                  </a:cubicBezTo>
                  <a:cubicBezTo>
                    <a:pt x="511" y="862"/>
                    <a:pt x="530" y="772"/>
                    <a:pt x="510" y="685"/>
                  </a:cubicBezTo>
                  <a:lnTo>
                    <a:pt x="613" y="669"/>
                  </a:lnTo>
                  <a:cubicBezTo>
                    <a:pt x="716" y="652"/>
                    <a:pt x="797" y="578"/>
                    <a:pt x="824" y="479"/>
                  </a:cubicBezTo>
                  <a:lnTo>
                    <a:pt x="972" y="479"/>
                  </a:lnTo>
                  <a:lnTo>
                    <a:pt x="966" y="548"/>
                  </a:lnTo>
                  <a:cubicBezTo>
                    <a:pt x="955" y="676"/>
                    <a:pt x="896" y="794"/>
                    <a:pt x="802" y="881"/>
                  </a:cubicBezTo>
                  <a:moveTo>
                    <a:pt x="983" y="356"/>
                  </a:moveTo>
                  <a:cubicBezTo>
                    <a:pt x="982" y="358"/>
                    <a:pt x="982" y="361"/>
                    <a:pt x="982" y="364"/>
                  </a:cubicBezTo>
                  <a:lnTo>
                    <a:pt x="975" y="436"/>
                  </a:lnTo>
                  <a:lnTo>
                    <a:pt x="832" y="436"/>
                  </a:lnTo>
                  <a:lnTo>
                    <a:pt x="837" y="404"/>
                  </a:lnTo>
                  <a:cubicBezTo>
                    <a:pt x="839" y="388"/>
                    <a:pt x="843" y="371"/>
                    <a:pt x="847" y="356"/>
                  </a:cubicBezTo>
                  <a:lnTo>
                    <a:pt x="983" y="356"/>
                  </a:lnTo>
                  <a:moveTo>
                    <a:pt x="1318" y="0"/>
                  </a:moveTo>
                  <a:lnTo>
                    <a:pt x="1253" y="0"/>
                  </a:lnTo>
                  <a:cubicBezTo>
                    <a:pt x="1153" y="0"/>
                    <a:pt x="1057" y="32"/>
                    <a:pt x="976" y="92"/>
                  </a:cubicBezTo>
                  <a:cubicBezTo>
                    <a:pt x="967" y="99"/>
                    <a:pt x="965" y="112"/>
                    <a:pt x="972" y="122"/>
                  </a:cubicBezTo>
                  <a:cubicBezTo>
                    <a:pt x="979" y="132"/>
                    <a:pt x="993" y="134"/>
                    <a:pt x="1002" y="127"/>
                  </a:cubicBezTo>
                  <a:cubicBezTo>
                    <a:pt x="1045" y="94"/>
                    <a:pt x="1094" y="71"/>
                    <a:pt x="1144" y="58"/>
                  </a:cubicBezTo>
                  <a:lnTo>
                    <a:pt x="1159" y="117"/>
                  </a:lnTo>
                  <a:cubicBezTo>
                    <a:pt x="1120" y="134"/>
                    <a:pt x="1084" y="160"/>
                    <a:pt x="1055" y="193"/>
                  </a:cubicBezTo>
                  <a:cubicBezTo>
                    <a:pt x="1024" y="228"/>
                    <a:pt x="1002" y="268"/>
                    <a:pt x="991" y="312"/>
                  </a:cubicBezTo>
                  <a:lnTo>
                    <a:pt x="861" y="312"/>
                  </a:lnTo>
                  <a:cubicBezTo>
                    <a:pt x="879" y="266"/>
                    <a:pt x="905" y="224"/>
                    <a:pt x="938" y="186"/>
                  </a:cubicBezTo>
                  <a:cubicBezTo>
                    <a:pt x="945" y="177"/>
                    <a:pt x="945" y="164"/>
                    <a:pt x="936" y="156"/>
                  </a:cubicBezTo>
                  <a:cubicBezTo>
                    <a:pt x="927" y="148"/>
                    <a:pt x="913" y="149"/>
                    <a:pt x="905" y="158"/>
                  </a:cubicBezTo>
                  <a:cubicBezTo>
                    <a:pt x="845" y="225"/>
                    <a:pt x="807" y="308"/>
                    <a:pt x="794" y="398"/>
                  </a:cubicBezTo>
                  <a:lnTo>
                    <a:pt x="788" y="441"/>
                  </a:lnTo>
                  <a:cubicBezTo>
                    <a:pt x="774" y="536"/>
                    <a:pt x="701" y="611"/>
                    <a:pt x="606" y="626"/>
                  </a:cubicBezTo>
                  <a:lnTo>
                    <a:pt x="498" y="643"/>
                  </a:lnTo>
                  <a:lnTo>
                    <a:pt x="461" y="522"/>
                  </a:lnTo>
                  <a:lnTo>
                    <a:pt x="504" y="433"/>
                  </a:lnTo>
                  <a:cubicBezTo>
                    <a:pt x="512" y="417"/>
                    <a:pt x="511" y="399"/>
                    <a:pt x="501" y="384"/>
                  </a:cubicBezTo>
                  <a:cubicBezTo>
                    <a:pt x="492" y="369"/>
                    <a:pt x="476" y="360"/>
                    <a:pt x="458" y="360"/>
                  </a:cubicBezTo>
                  <a:lnTo>
                    <a:pt x="390" y="360"/>
                  </a:lnTo>
                  <a:cubicBezTo>
                    <a:pt x="378" y="360"/>
                    <a:pt x="368" y="369"/>
                    <a:pt x="368" y="381"/>
                  </a:cubicBezTo>
                  <a:cubicBezTo>
                    <a:pt x="368" y="393"/>
                    <a:pt x="378" y="403"/>
                    <a:pt x="390" y="403"/>
                  </a:cubicBezTo>
                  <a:lnTo>
                    <a:pt x="458" y="403"/>
                  </a:lnTo>
                  <a:cubicBezTo>
                    <a:pt x="462" y="403"/>
                    <a:pt x="464" y="405"/>
                    <a:pt x="465" y="407"/>
                  </a:cubicBezTo>
                  <a:cubicBezTo>
                    <a:pt x="466" y="408"/>
                    <a:pt x="467" y="411"/>
                    <a:pt x="465" y="414"/>
                  </a:cubicBezTo>
                  <a:lnTo>
                    <a:pt x="424" y="499"/>
                  </a:lnTo>
                  <a:lnTo>
                    <a:pt x="298" y="499"/>
                  </a:lnTo>
                  <a:cubicBezTo>
                    <a:pt x="286" y="499"/>
                    <a:pt x="276" y="509"/>
                    <a:pt x="276" y="521"/>
                  </a:cubicBezTo>
                  <a:cubicBezTo>
                    <a:pt x="276" y="533"/>
                    <a:pt x="286" y="542"/>
                    <a:pt x="298" y="542"/>
                  </a:cubicBezTo>
                  <a:lnTo>
                    <a:pt x="422" y="542"/>
                  </a:lnTo>
                  <a:lnTo>
                    <a:pt x="462" y="674"/>
                  </a:lnTo>
                  <a:cubicBezTo>
                    <a:pt x="487" y="755"/>
                    <a:pt x="473" y="840"/>
                    <a:pt x="423" y="908"/>
                  </a:cubicBezTo>
                  <a:cubicBezTo>
                    <a:pt x="372" y="976"/>
                    <a:pt x="295" y="1015"/>
                    <a:pt x="211" y="1015"/>
                  </a:cubicBezTo>
                  <a:cubicBezTo>
                    <a:pt x="146" y="1015"/>
                    <a:pt x="84" y="992"/>
                    <a:pt x="36" y="949"/>
                  </a:cubicBezTo>
                  <a:cubicBezTo>
                    <a:pt x="27" y="942"/>
                    <a:pt x="14" y="942"/>
                    <a:pt x="6" y="951"/>
                  </a:cubicBezTo>
                  <a:cubicBezTo>
                    <a:pt x="-2" y="960"/>
                    <a:pt x="-1" y="974"/>
                    <a:pt x="8" y="982"/>
                  </a:cubicBezTo>
                  <a:cubicBezTo>
                    <a:pt x="63" y="1031"/>
                    <a:pt x="136" y="1059"/>
                    <a:pt x="211" y="1059"/>
                  </a:cubicBezTo>
                  <a:lnTo>
                    <a:pt x="456" y="1059"/>
                  </a:lnTo>
                  <a:cubicBezTo>
                    <a:pt x="595" y="1059"/>
                    <a:pt x="728" y="1007"/>
                    <a:pt x="831" y="913"/>
                  </a:cubicBezTo>
                  <a:cubicBezTo>
                    <a:pt x="934" y="819"/>
                    <a:pt x="997" y="690"/>
                    <a:pt x="1009" y="552"/>
                  </a:cubicBezTo>
                  <a:lnTo>
                    <a:pt x="1025" y="367"/>
                  </a:lnTo>
                  <a:cubicBezTo>
                    <a:pt x="1035" y="256"/>
                    <a:pt x="1115" y="165"/>
                    <a:pt x="1224" y="141"/>
                  </a:cubicBezTo>
                  <a:lnTo>
                    <a:pt x="1327" y="118"/>
                  </a:lnTo>
                  <a:cubicBezTo>
                    <a:pt x="1346" y="114"/>
                    <a:pt x="1360" y="98"/>
                    <a:pt x="1360" y="78"/>
                  </a:cubicBezTo>
                  <a:lnTo>
                    <a:pt x="1360" y="41"/>
                  </a:lnTo>
                  <a:cubicBezTo>
                    <a:pt x="1360" y="19"/>
                    <a:pt x="1341" y="0"/>
                    <a:pt x="131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5" name="Google Shape;985;p45"/>
            <p:cNvSpPr/>
            <p:nvPr/>
          </p:nvSpPr>
          <p:spPr>
            <a:xfrm>
              <a:off x="4084066" y="3516345"/>
              <a:ext cx="240471" cy="106407"/>
            </a:xfrm>
            <a:custGeom>
              <a:avLst/>
              <a:gdLst/>
              <a:ahLst/>
              <a:cxnLst/>
              <a:rect l="l" t="t" r="r" b="b"/>
              <a:pathLst>
                <a:path w="739" h="327" extrusionOk="0">
                  <a:moveTo>
                    <a:pt x="212" y="61"/>
                  </a:moveTo>
                  <a:cubicBezTo>
                    <a:pt x="95" y="61"/>
                    <a:pt x="0" y="156"/>
                    <a:pt x="0" y="272"/>
                  </a:cubicBezTo>
                  <a:lnTo>
                    <a:pt x="0" y="305"/>
                  </a:lnTo>
                  <a:cubicBezTo>
                    <a:pt x="0" y="317"/>
                    <a:pt x="10" y="327"/>
                    <a:pt x="22" y="327"/>
                  </a:cubicBezTo>
                  <a:cubicBezTo>
                    <a:pt x="34" y="327"/>
                    <a:pt x="43" y="317"/>
                    <a:pt x="43" y="305"/>
                  </a:cubicBezTo>
                  <a:lnTo>
                    <a:pt x="43" y="272"/>
                  </a:lnTo>
                  <a:cubicBezTo>
                    <a:pt x="43" y="180"/>
                    <a:pt x="119" y="104"/>
                    <a:pt x="212" y="104"/>
                  </a:cubicBezTo>
                  <a:lnTo>
                    <a:pt x="584" y="104"/>
                  </a:lnTo>
                  <a:cubicBezTo>
                    <a:pt x="637" y="104"/>
                    <a:pt x="687" y="84"/>
                    <a:pt x="724" y="46"/>
                  </a:cubicBezTo>
                  <a:lnTo>
                    <a:pt x="733" y="37"/>
                  </a:lnTo>
                  <a:cubicBezTo>
                    <a:pt x="741" y="29"/>
                    <a:pt x="741" y="15"/>
                    <a:pt x="733" y="7"/>
                  </a:cubicBezTo>
                  <a:cubicBezTo>
                    <a:pt x="724" y="-2"/>
                    <a:pt x="711" y="-2"/>
                    <a:pt x="702" y="7"/>
                  </a:cubicBezTo>
                  <a:lnTo>
                    <a:pt x="693" y="16"/>
                  </a:lnTo>
                  <a:cubicBezTo>
                    <a:pt x="664" y="45"/>
                    <a:pt x="625" y="61"/>
                    <a:pt x="584" y="61"/>
                  </a:cubicBezTo>
                  <a:lnTo>
                    <a:pt x="212" y="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6" name="Google Shape;986;p45"/>
            <p:cNvSpPr/>
            <p:nvPr/>
          </p:nvSpPr>
          <p:spPr>
            <a:xfrm>
              <a:off x="4056732" y="3444757"/>
              <a:ext cx="218669" cy="177995"/>
            </a:xfrm>
            <a:custGeom>
              <a:avLst/>
              <a:gdLst/>
              <a:ahLst/>
              <a:cxnLst/>
              <a:rect l="l" t="t" r="r" b="b"/>
              <a:pathLst>
                <a:path w="672" h="547" extrusionOk="0">
                  <a:moveTo>
                    <a:pt x="22" y="547"/>
                  </a:moveTo>
                  <a:cubicBezTo>
                    <a:pt x="34" y="547"/>
                    <a:pt x="44" y="537"/>
                    <a:pt x="44" y="525"/>
                  </a:cubicBezTo>
                  <a:lnTo>
                    <a:pt x="44" y="353"/>
                  </a:lnTo>
                  <a:cubicBezTo>
                    <a:pt x="44" y="206"/>
                    <a:pt x="164" y="86"/>
                    <a:pt x="311" y="86"/>
                  </a:cubicBezTo>
                  <a:lnTo>
                    <a:pt x="568" y="86"/>
                  </a:lnTo>
                  <a:cubicBezTo>
                    <a:pt x="608" y="86"/>
                    <a:pt x="645" y="67"/>
                    <a:pt x="668" y="34"/>
                  </a:cubicBezTo>
                  <a:cubicBezTo>
                    <a:pt x="675" y="24"/>
                    <a:pt x="672" y="11"/>
                    <a:pt x="662" y="4"/>
                  </a:cubicBezTo>
                  <a:cubicBezTo>
                    <a:pt x="653" y="-3"/>
                    <a:pt x="639" y="0"/>
                    <a:pt x="632" y="9"/>
                  </a:cubicBezTo>
                  <a:cubicBezTo>
                    <a:pt x="618" y="30"/>
                    <a:pt x="594" y="43"/>
                    <a:pt x="568" y="43"/>
                  </a:cubicBezTo>
                  <a:lnTo>
                    <a:pt x="311" y="43"/>
                  </a:lnTo>
                  <a:cubicBezTo>
                    <a:pt x="140" y="43"/>
                    <a:pt x="0" y="182"/>
                    <a:pt x="0" y="353"/>
                  </a:cubicBezTo>
                  <a:lnTo>
                    <a:pt x="0" y="525"/>
                  </a:lnTo>
                  <a:cubicBezTo>
                    <a:pt x="0" y="537"/>
                    <a:pt x="10" y="547"/>
                    <a:pt x="22" y="5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87" name="Google Shape;987;p45"/>
          <p:cNvGrpSpPr/>
          <p:nvPr/>
        </p:nvGrpSpPr>
        <p:grpSpPr>
          <a:xfrm>
            <a:off x="4652867" y="3341292"/>
            <a:ext cx="473782" cy="452309"/>
            <a:chOff x="4652867" y="3433367"/>
            <a:chExt cx="473782" cy="452309"/>
          </a:xfrm>
        </p:grpSpPr>
        <p:sp>
          <p:nvSpPr>
            <p:cNvPr id="988" name="Google Shape;988;p45"/>
            <p:cNvSpPr/>
            <p:nvPr/>
          </p:nvSpPr>
          <p:spPr>
            <a:xfrm>
              <a:off x="4652867" y="3433367"/>
              <a:ext cx="473782" cy="452309"/>
            </a:xfrm>
            <a:custGeom>
              <a:avLst/>
              <a:gdLst/>
              <a:ahLst/>
              <a:cxnLst/>
              <a:rect l="l" t="t" r="r" b="b"/>
              <a:pathLst>
                <a:path w="1456" h="1390" extrusionOk="0">
                  <a:moveTo>
                    <a:pt x="1405" y="609"/>
                  </a:moveTo>
                  <a:lnTo>
                    <a:pt x="1371" y="646"/>
                  </a:lnTo>
                  <a:cubicBezTo>
                    <a:pt x="1279" y="747"/>
                    <a:pt x="1148" y="805"/>
                    <a:pt x="1011" y="805"/>
                  </a:cubicBezTo>
                  <a:lnTo>
                    <a:pt x="446" y="805"/>
                  </a:lnTo>
                  <a:cubicBezTo>
                    <a:pt x="398" y="805"/>
                    <a:pt x="350" y="798"/>
                    <a:pt x="303" y="784"/>
                  </a:cubicBezTo>
                  <a:cubicBezTo>
                    <a:pt x="292" y="780"/>
                    <a:pt x="280" y="787"/>
                    <a:pt x="277" y="798"/>
                  </a:cubicBezTo>
                  <a:cubicBezTo>
                    <a:pt x="273" y="809"/>
                    <a:pt x="280" y="821"/>
                    <a:pt x="291" y="825"/>
                  </a:cubicBezTo>
                  <a:cubicBezTo>
                    <a:pt x="341" y="840"/>
                    <a:pt x="393" y="848"/>
                    <a:pt x="446" y="848"/>
                  </a:cubicBezTo>
                  <a:lnTo>
                    <a:pt x="1011" y="848"/>
                  </a:lnTo>
                  <a:cubicBezTo>
                    <a:pt x="1113" y="848"/>
                    <a:pt x="1212" y="818"/>
                    <a:pt x="1296" y="765"/>
                  </a:cubicBezTo>
                  <a:lnTo>
                    <a:pt x="1262" y="871"/>
                  </a:lnTo>
                  <a:cubicBezTo>
                    <a:pt x="1227" y="977"/>
                    <a:pt x="1165" y="1073"/>
                    <a:pt x="1082" y="1148"/>
                  </a:cubicBezTo>
                  <a:cubicBezTo>
                    <a:pt x="1004" y="1218"/>
                    <a:pt x="910" y="1268"/>
                    <a:pt x="809" y="1294"/>
                  </a:cubicBezTo>
                  <a:cubicBezTo>
                    <a:pt x="798" y="1268"/>
                    <a:pt x="773" y="1249"/>
                    <a:pt x="743" y="1249"/>
                  </a:cubicBezTo>
                  <a:lnTo>
                    <a:pt x="711" y="1249"/>
                  </a:lnTo>
                  <a:cubicBezTo>
                    <a:pt x="681" y="1249"/>
                    <a:pt x="656" y="1268"/>
                    <a:pt x="645" y="1294"/>
                  </a:cubicBezTo>
                  <a:cubicBezTo>
                    <a:pt x="544" y="1268"/>
                    <a:pt x="450" y="1218"/>
                    <a:pt x="372" y="1148"/>
                  </a:cubicBezTo>
                  <a:cubicBezTo>
                    <a:pt x="289" y="1073"/>
                    <a:pt x="227" y="977"/>
                    <a:pt x="192" y="871"/>
                  </a:cubicBezTo>
                  <a:lnTo>
                    <a:pt x="157" y="762"/>
                  </a:lnTo>
                  <a:cubicBezTo>
                    <a:pt x="172" y="772"/>
                    <a:pt x="187" y="781"/>
                    <a:pt x="203" y="789"/>
                  </a:cubicBezTo>
                  <a:cubicBezTo>
                    <a:pt x="214" y="794"/>
                    <a:pt x="226" y="790"/>
                    <a:pt x="232" y="780"/>
                  </a:cubicBezTo>
                  <a:cubicBezTo>
                    <a:pt x="237" y="769"/>
                    <a:pt x="233" y="756"/>
                    <a:pt x="223" y="751"/>
                  </a:cubicBezTo>
                  <a:cubicBezTo>
                    <a:pt x="171" y="724"/>
                    <a:pt x="125" y="689"/>
                    <a:pt x="86" y="646"/>
                  </a:cubicBezTo>
                  <a:lnTo>
                    <a:pt x="52" y="609"/>
                  </a:lnTo>
                  <a:cubicBezTo>
                    <a:pt x="46" y="603"/>
                    <a:pt x="43" y="594"/>
                    <a:pt x="43" y="586"/>
                  </a:cubicBezTo>
                  <a:cubicBezTo>
                    <a:pt x="44" y="577"/>
                    <a:pt x="47" y="569"/>
                    <a:pt x="54" y="563"/>
                  </a:cubicBezTo>
                  <a:cubicBezTo>
                    <a:pt x="67" y="551"/>
                    <a:pt x="88" y="552"/>
                    <a:pt x="100" y="565"/>
                  </a:cubicBezTo>
                  <a:lnTo>
                    <a:pt x="134" y="602"/>
                  </a:lnTo>
                  <a:cubicBezTo>
                    <a:pt x="214" y="689"/>
                    <a:pt x="327" y="740"/>
                    <a:pt x="446" y="740"/>
                  </a:cubicBezTo>
                  <a:lnTo>
                    <a:pt x="1011" y="740"/>
                  </a:lnTo>
                  <a:cubicBezTo>
                    <a:pt x="1130" y="740"/>
                    <a:pt x="1243" y="689"/>
                    <a:pt x="1323" y="602"/>
                  </a:cubicBezTo>
                  <a:lnTo>
                    <a:pt x="1357" y="565"/>
                  </a:lnTo>
                  <a:cubicBezTo>
                    <a:pt x="1363" y="559"/>
                    <a:pt x="1371" y="555"/>
                    <a:pt x="1379" y="554"/>
                  </a:cubicBezTo>
                  <a:cubicBezTo>
                    <a:pt x="1388" y="554"/>
                    <a:pt x="1397" y="557"/>
                    <a:pt x="1403" y="563"/>
                  </a:cubicBezTo>
                  <a:cubicBezTo>
                    <a:pt x="1410" y="569"/>
                    <a:pt x="1413" y="577"/>
                    <a:pt x="1414" y="586"/>
                  </a:cubicBezTo>
                  <a:cubicBezTo>
                    <a:pt x="1414" y="594"/>
                    <a:pt x="1411" y="603"/>
                    <a:pt x="1405" y="609"/>
                  </a:cubicBezTo>
                  <a:moveTo>
                    <a:pt x="743" y="1347"/>
                  </a:moveTo>
                  <a:lnTo>
                    <a:pt x="711" y="1347"/>
                  </a:lnTo>
                  <a:cubicBezTo>
                    <a:pt x="695" y="1347"/>
                    <a:pt x="683" y="1335"/>
                    <a:pt x="683" y="1320"/>
                  </a:cubicBezTo>
                  <a:cubicBezTo>
                    <a:pt x="683" y="1305"/>
                    <a:pt x="695" y="1292"/>
                    <a:pt x="711" y="1292"/>
                  </a:cubicBezTo>
                  <a:lnTo>
                    <a:pt x="743" y="1292"/>
                  </a:lnTo>
                  <a:cubicBezTo>
                    <a:pt x="759" y="1292"/>
                    <a:pt x="771" y="1305"/>
                    <a:pt x="771" y="1320"/>
                  </a:cubicBezTo>
                  <a:cubicBezTo>
                    <a:pt x="771" y="1335"/>
                    <a:pt x="759" y="1347"/>
                    <a:pt x="743" y="1347"/>
                  </a:cubicBezTo>
                  <a:moveTo>
                    <a:pt x="1456" y="584"/>
                  </a:moveTo>
                  <a:cubicBezTo>
                    <a:pt x="1455" y="564"/>
                    <a:pt x="1447" y="545"/>
                    <a:pt x="1432" y="531"/>
                  </a:cubicBezTo>
                  <a:cubicBezTo>
                    <a:pt x="1417" y="518"/>
                    <a:pt x="1398" y="511"/>
                    <a:pt x="1378" y="512"/>
                  </a:cubicBezTo>
                  <a:cubicBezTo>
                    <a:pt x="1357" y="513"/>
                    <a:pt x="1339" y="521"/>
                    <a:pt x="1325" y="536"/>
                  </a:cubicBezTo>
                  <a:lnTo>
                    <a:pt x="1291" y="573"/>
                  </a:lnTo>
                  <a:cubicBezTo>
                    <a:pt x="1286" y="580"/>
                    <a:pt x="1279" y="586"/>
                    <a:pt x="1273" y="592"/>
                  </a:cubicBezTo>
                  <a:lnTo>
                    <a:pt x="1269" y="569"/>
                  </a:lnTo>
                  <a:lnTo>
                    <a:pt x="1269" y="569"/>
                  </a:lnTo>
                  <a:lnTo>
                    <a:pt x="1204" y="221"/>
                  </a:lnTo>
                  <a:cubicBezTo>
                    <a:pt x="1199" y="197"/>
                    <a:pt x="1191" y="174"/>
                    <a:pt x="1180" y="152"/>
                  </a:cubicBezTo>
                  <a:cubicBezTo>
                    <a:pt x="1175" y="141"/>
                    <a:pt x="1162" y="137"/>
                    <a:pt x="1152" y="142"/>
                  </a:cubicBezTo>
                  <a:cubicBezTo>
                    <a:pt x="1141" y="147"/>
                    <a:pt x="1137" y="160"/>
                    <a:pt x="1142" y="170"/>
                  </a:cubicBezTo>
                  <a:cubicBezTo>
                    <a:pt x="1151" y="189"/>
                    <a:pt x="1158" y="209"/>
                    <a:pt x="1162" y="229"/>
                  </a:cubicBezTo>
                  <a:lnTo>
                    <a:pt x="1222" y="552"/>
                  </a:lnTo>
                  <a:lnTo>
                    <a:pt x="1065" y="552"/>
                  </a:lnTo>
                  <a:cubicBezTo>
                    <a:pt x="1053" y="552"/>
                    <a:pt x="1043" y="561"/>
                    <a:pt x="1043" y="573"/>
                  </a:cubicBezTo>
                  <a:cubicBezTo>
                    <a:pt x="1043" y="585"/>
                    <a:pt x="1053" y="595"/>
                    <a:pt x="1065" y="595"/>
                  </a:cubicBezTo>
                  <a:lnTo>
                    <a:pt x="1230" y="595"/>
                  </a:lnTo>
                  <a:lnTo>
                    <a:pt x="1236" y="623"/>
                  </a:lnTo>
                  <a:cubicBezTo>
                    <a:pt x="1171" y="671"/>
                    <a:pt x="1092" y="697"/>
                    <a:pt x="1011" y="697"/>
                  </a:cubicBezTo>
                  <a:lnTo>
                    <a:pt x="446" y="697"/>
                  </a:lnTo>
                  <a:cubicBezTo>
                    <a:pt x="363" y="697"/>
                    <a:pt x="284" y="670"/>
                    <a:pt x="219" y="621"/>
                  </a:cubicBezTo>
                  <a:lnTo>
                    <a:pt x="224" y="595"/>
                  </a:lnTo>
                  <a:lnTo>
                    <a:pt x="974" y="595"/>
                  </a:lnTo>
                  <a:cubicBezTo>
                    <a:pt x="985" y="595"/>
                    <a:pt x="995" y="585"/>
                    <a:pt x="995" y="573"/>
                  </a:cubicBezTo>
                  <a:cubicBezTo>
                    <a:pt x="995" y="561"/>
                    <a:pt x="985" y="552"/>
                    <a:pt x="974" y="552"/>
                  </a:cubicBezTo>
                  <a:lnTo>
                    <a:pt x="232" y="552"/>
                  </a:lnTo>
                  <a:lnTo>
                    <a:pt x="292" y="229"/>
                  </a:lnTo>
                  <a:cubicBezTo>
                    <a:pt x="306" y="157"/>
                    <a:pt x="352" y="98"/>
                    <a:pt x="418" y="66"/>
                  </a:cubicBezTo>
                  <a:cubicBezTo>
                    <a:pt x="484" y="34"/>
                    <a:pt x="559" y="35"/>
                    <a:pt x="624" y="69"/>
                  </a:cubicBezTo>
                  <a:lnTo>
                    <a:pt x="698" y="108"/>
                  </a:lnTo>
                  <a:cubicBezTo>
                    <a:pt x="716" y="118"/>
                    <a:pt x="738" y="118"/>
                    <a:pt x="756" y="108"/>
                  </a:cubicBezTo>
                  <a:lnTo>
                    <a:pt x="830" y="69"/>
                  </a:lnTo>
                  <a:cubicBezTo>
                    <a:pt x="916" y="24"/>
                    <a:pt x="1021" y="38"/>
                    <a:pt x="1092" y="104"/>
                  </a:cubicBezTo>
                  <a:cubicBezTo>
                    <a:pt x="1101" y="112"/>
                    <a:pt x="1114" y="111"/>
                    <a:pt x="1122" y="103"/>
                  </a:cubicBezTo>
                  <a:cubicBezTo>
                    <a:pt x="1130" y="94"/>
                    <a:pt x="1130" y="80"/>
                    <a:pt x="1121" y="72"/>
                  </a:cubicBezTo>
                  <a:cubicBezTo>
                    <a:pt x="1081" y="35"/>
                    <a:pt x="1030" y="11"/>
                    <a:pt x="976" y="3"/>
                  </a:cubicBezTo>
                  <a:cubicBezTo>
                    <a:pt x="919" y="-5"/>
                    <a:pt x="861" y="4"/>
                    <a:pt x="810" y="32"/>
                  </a:cubicBezTo>
                  <a:lnTo>
                    <a:pt x="736" y="71"/>
                  </a:lnTo>
                  <a:cubicBezTo>
                    <a:pt x="731" y="74"/>
                    <a:pt x="723" y="74"/>
                    <a:pt x="718" y="71"/>
                  </a:cubicBezTo>
                  <a:lnTo>
                    <a:pt x="644" y="32"/>
                  </a:lnTo>
                  <a:cubicBezTo>
                    <a:pt x="567" y="-9"/>
                    <a:pt x="478" y="-11"/>
                    <a:pt x="399" y="27"/>
                  </a:cubicBezTo>
                  <a:cubicBezTo>
                    <a:pt x="321" y="65"/>
                    <a:pt x="266" y="136"/>
                    <a:pt x="250" y="221"/>
                  </a:cubicBezTo>
                  <a:lnTo>
                    <a:pt x="181" y="589"/>
                  </a:lnTo>
                  <a:cubicBezTo>
                    <a:pt x="176" y="584"/>
                    <a:pt x="170" y="579"/>
                    <a:pt x="165" y="573"/>
                  </a:cubicBezTo>
                  <a:lnTo>
                    <a:pt x="132" y="536"/>
                  </a:lnTo>
                  <a:cubicBezTo>
                    <a:pt x="103" y="505"/>
                    <a:pt x="56" y="503"/>
                    <a:pt x="25" y="531"/>
                  </a:cubicBezTo>
                  <a:cubicBezTo>
                    <a:pt x="10" y="545"/>
                    <a:pt x="1" y="564"/>
                    <a:pt x="0" y="584"/>
                  </a:cubicBezTo>
                  <a:cubicBezTo>
                    <a:pt x="0" y="604"/>
                    <a:pt x="7" y="623"/>
                    <a:pt x="20" y="638"/>
                  </a:cubicBezTo>
                  <a:lnTo>
                    <a:pt x="54" y="675"/>
                  </a:lnTo>
                  <a:cubicBezTo>
                    <a:pt x="68" y="690"/>
                    <a:pt x="82" y="704"/>
                    <a:pt x="97" y="717"/>
                  </a:cubicBezTo>
                  <a:lnTo>
                    <a:pt x="152" y="884"/>
                  </a:lnTo>
                  <a:cubicBezTo>
                    <a:pt x="189" y="998"/>
                    <a:pt x="255" y="1100"/>
                    <a:pt x="344" y="1180"/>
                  </a:cubicBezTo>
                  <a:cubicBezTo>
                    <a:pt x="429" y="1256"/>
                    <a:pt x="532" y="1311"/>
                    <a:pt x="643" y="1337"/>
                  </a:cubicBezTo>
                  <a:cubicBezTo>
                    <a:pt x="650" y="1367"/>
                    <a:pt x="678" y="1390"/>
                    <a:pt x="711" y="1390"/>
                  </a:cubicBezTo>
                  <a:lnTo>
                    <a:pt x="743" y="1390"/>
                  </a:lnTo>
                  <a:cubicBezTo>
                    <a:pt x="776" y="1390"/>
                    <a:pt x="804" y="1367"/>
                    <a:pt x="811" y="1337"/>
                  </a:cubicBezTo>
                  <a:cubicBezTo>
                    <a:pt x="922" y="1311"/>
                    <a:pt x="1025" y="1256"/>
                    <a:pt x="1110" y="1180"/>
                  </a:cubicBezTo>
                  <a:cubicBezTo>
                    <a:pt x="1199" y="1100"/>
                    <a:pt x="1265" y="998"/>
                    <a:pt x="1302" y="884"/>
                  </a:cubicBezTo>
                  <a:lnTo>
                    <a:pt x="1356" y="721"/>
                  </a:lnTo>
                  <a:cubicBezTo>
                    <a:pt x="1372" y="707"/>
                    <a:pt x="1388" y="691"/>
                    <a:pt x="1403" y="675"/>
                  </a:cubicBezTo>
                  <a:lnTo>
                    <a:pt x="1437" y="638"/>
                  </a:lnTo>
                  <a:cubicBezTo>
                    <a:pt x="1450" y="623"/>
                    <a:pt x="1457" y="604"/>
                    <a:pt x="1456" y="5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9" name="Google Shape;989;p45"/>
            <p:cNvSpPr/>
            <p:nvPr/>
          </p:nvSpPr>
          <p:spPr>
            <a:xfrm>
              <a:off x="4851036" y="3501702"/>
              <a:ext cx="76794" cy="84605"/>
            </a:xfrm>
            <a:custGeom>
              <a:avLst/>
              <a:gdLst/>
              <a:ahLst/>
              <a:cxnLst/>
              <a:rect l="l" t="t" r="r" b="b"/>
              <a:pathLst>
                <a:path w="236" h="260" extrusionOk="0">
                  <a:moveTo>
                    <a:pt x="174" y="152"/>
                  </a:moveTo>
                  <a:lnTo>
                    <a:pt x="187" y="170"/>
                  </a:lnTo>
                  <a:lnTo>
                    <a:pt x="165" y="168"/>
                  </a:lnTo>
                  <a:cubicBezTo>
                    <a:pt x="149" y="166"/>
                    <a:pt x="134" y="175"/>
                    <a:pt x="127" y="190"/>
                  </a:cubicBezTo>
                  <a:lnTo>
                    <a:pt x="118" y="210"/>
                  </a:lnTo>
                  <a:lnTo>
                    <a:pt x="109" y="190"/>
                  </a:lnTo>
                  <a:cubicBezTo>
                    <a:pt x="103" y="176"/>
                    <a:pt x="90" y="167"/>
                    <a:pt x="75" y="167"/>
                  </a:cubicBezTo>
                  <a:cubicBezTo>
                    <a:pt x="74" y="167"/>
                    <a:pt x="72" y="167"/>
                    <a:pt x="71" y="168"/>
                  </a:cubicBezTo>
                  <a:lnTo>
                    <a:pt x="49" y="170"/>
                  </a:lnTo>
                  <a:lnTo>
                    <a:pt x="62" y="152"/>
                  </a:lnTo>
                  <a:cubicBezTo>
                    <a:pt x="72" y="139"/>
                    <a:pt x="72" y="121"/>
                    <a:pt x="62" y="108"/>
                  </a:cubicBezTo>
                  <a:lnTo>
                    <a:pt x="49" y="90"/>
                  </a:lnTo>
                  <a:lnTo>
                    <a:pt x="71" y="92"/>
                  </a:lnTo>
                  <a:cubicBezTo>
                    <a:pt x="87" y="94"/>
                    <a:pt x="102" y="85"/>
                    <a:pt x="109" y="70"/>
                  </a:cubicBezTo>
                  <a:lnTo>
                    <a:pt x="118" y="50"/>
                  </a:lnTo>
                  <a:lnTo>
                    <a:pt x="127" y="70"/>
                  </a:lnTo>
                  <a:cubicBezTo>
                    <a:pt x="134" y="85"/>
                    <a:pt x="149" y="94"/>
                    <a:pt x="165" y="92"/>
                  </a:cubicBezTo>
                  <a:lnTo>
                    <a:pt x="187" y="90"/>
                  </a:lnTo>
                  <a:lnTo>
                    <a:pt x="174" y="108"/>
                  </a:lnTo>
                  <a:cubicBezTo>
                    <a:pt x="164" y="121"/>
                    <a:pt x="164" y="139"/>
                    <a:pt x="174" y="152"/>
                  </a:cubicBezTo>
                  <a:moveTo>
                    <a:pt x="231" y="65"/>
                  </a:moveTo>
                  <a:cubicBezTo>
                    <a:pt x="223" y="52"/>
                    <a:pt x="209" y="45"/>
                    <a:pt x="194" y="46"/>
                  </a:cubicBezTo>
                  <a:lnTo>
                    <a:pt x="164" y="50"/>
                  </a:lnTo>
                  <a:lnTo>
                    <a:pt x="152" y="22"/>
                  </a:lnTo>
                  <a:cubicBezTo>
                    <a:pt x="146" y="8"/>
                    <a:pt x="133" y="0"/>
                    <a:pt x="118" y="0"/>
                  </a:cubicBezTo>
                  <a:cubicBezTo>
                    <a:pt x="103" y="0"/>
                    <a:pt x="90" y="8"/>
                    <a:pt x="84" y="22"/>
                  </a:cubicBezTo>
                  <a:lnTo>
                    <a:pt x="72" y="50"/>
                  </a:lnTo>
                  <a:lnTo>
                    <a:pt x="42" y="46"/>
                  </a:lnTo>
                  <a:cubicBezTo>
                    <a:pt x="27" y="45"/>
                    <a:pt x="13" y="52"/>
                    <a:pt x="5" y="65"/>
                  </a:cubicBezTo>
                  <a:cubicBezTo>
                    <a:pt x="-2" y="78"/>
                    <a:pt x="-2" y="94"/>
                    <a:pt x="7" y="106"/>
                  </a:cubicBezTo>
                  <a:lnTo>
                    <a:pt x="25" y="130"/>
                  </a:lnTo>
                  <a:lnTo>
                    <a:pt x="7" y="154"/>
                  </a:lnTo>
                  <a:cubicBezTo>
                    <a:pt x="-1" y="166"/>
                    <a:pt x="-2" y="182"/>
                    <a:pt x="5" y="195"/>
                  </a:cubicBezTo>
                  <a:cubicBezTo>
                    <a:pt x="13" y="208"/>
                    <a:pt x="27" y="215"/>
                    <a:pt x="42" y="214"/>
                  </a:cubicBezTo>
                  <a:lnTo>
                    <a:pt x="72" y="210"/>
                  </a:lnTo>
                  <a:lnTo>
                    <a:pt x="84" y="238"/>
                  </a:lnTo>
                  <a:cubicBezTo>
                    <a:pt x="90" y="252"/>
                    <a:pt x="103" y="260"/>
                    <a:pt x="118" y="260"/>
                  </a:cubicBezTo>
                  <a:cubicBezTo>
                    <a:pt x="133" y="260"/>
                    <a:pt x="146" y="252"/>
                    <a:pt x="152" y="238"/>
                  </a:cubicBezTo>
                  <a:lnTo>
                    <a:pt x="164" y="210"/>
                  </a:lnTo>
                  <a:lnTo>
                    <a:pt x="194" y="214"/>
                  </a:lnTo>
                  <a:cubicBezTo>
                    <a:pt x="209" y="215"/>
                    <a:pt x="223" y="208"/>
                    <a:pt x="231" y="195"/>
                  </a:cubicBezTo>
                  <a:cubicBezTo>
                    <a:pt x="238" y="182"/>
                    <a:pt x="237" y="166"/>
                    <a:pt x="229" y="154"/>
                  </a:cubicBezTo>
                  <a:lnTo>
                    <a:pt x="211" y="130"/>
                  </a:lnTo>
                  <a:lnTo>
                    <a:pt x="229" y="106"/>
                  </a:lnTo>
                  <a:cubicBezTo>
                    <a:pt x="238" y="94"/>
                    <a:pt x="238" y="78"/>
                    <a:pt x="231" y="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90" name="Google Shape;990;p45"/>
          <p:cNvGrpSpPr/>
          <p:nvPr/>
        </p:nvGrpSpPr>
        <p:grpSpPr>
          <a:xfrm>
            <a:off x="5289026" y="3330554"/>
            <a:ext cx="473457" cy="473786"/>
            <a:chOff x="5289026" y="3422629"/>
            <a:chExt cx="473457" cy="473786"/>
          </a:xfrm>
        </p:grpSpPr>
        <p:sp>
          <p:nvSpPr>
            <p:cNvPr id="991" name="Google Shape;991;p45"/>
            <p:cNvSpPr/>
            <p:nvPr/>
          </p:nvSpPr>
          <p:spPr>
            <a:xfrm>
              <a:off x="5640134" y="3745428"/>
              <a:ext cx="106406" cy="150987"/>
            </a:xfrm>
            <a:custGeom>
              <a:avLst/>
              <a:gdLst/>
              <a:ahLst/>
              <a:cxnLst/>
              <a:rect l="l" t="t" r="r" b="b"/>
              <a:pathLst>
                <a:path w="327" h="464" extrusionOk="0">
                  <a:moveTo>
                    <a:pt x="39" y="10"/>
                  </a:moveTo>
                  <a:cubicBezTo>
                    <a:pt x="32" y="0"/>
                    <a:pt x="19" y="-3"/>
                    <a:pt x="9" y="4"/>
                  </a:cubicBezTo>
                  <a:cubicBezTo>
                    <a:pt x="-1" y="11"/>
                    <a:pt x="-3" y="24"/>
                    <a:pt x="3" y="34"/>
                  </a:cubicBezTo>
                  <a:lnTo>
                    <a:pt x="287" y="455"/>
                  </a:lnTo>
                  <a:cubicBezTo>
                    <a:pt x="292" y="461"/>
                    <a:pt x="298" y="464"/>
                    <a:pt x="305" y="464"/>
                  </a:cubicBezTo>
                  <a:cubicBezTo>
                    <a:pt x="309" y="464"/>
                    <a:pt x="313" y="463"/>
                    <a:pt x="317" y="460"/>
                  </a:cubicBezTo>
                  <a:cubicBezTo>
                    <a:pt x="327" y="454"/>
                    <a:pt x="329" y="440"/>
                    <a:pt x="323" y="431"/>
                  </a:cubicBezTo>
                  <a:lnTo>
                    <a:pt x="39"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2" name="Google Shape;992;p45"/>
            <p:cNvSpPr/>
            <p:nvPr/>
          </p:nvSpPr>
          <p:spPr>
            <a:xfrm>
              <a:off x="5289026" y="3422629"/>
              <a:ext cx="473457" cy="410983"/>
            </a:xfrm>
            <a:custGeom>
              <a:avLst/>
              <a:gdLst/>
              <a:ahLst/>
              <a:cxnLst/>
              <a:rect l="l" t="t" r="r" b="b"/>
              <a:pathLst>
                <a:path w="1455" h="1263" extrusionOk="0">
                  <a:moveTo>
                    <a:pt x="729" y="623"/>
                  </a:moveTo>
                  <a:lnTo>
                    <a:pt x="719" y="630"/>
                  </a:lnTo>
                  <a:cubicBezTo>
                    <a:pt x="703" y="641"/>
                    <a:pt x="682" y="636"/>
                    <a:pt x="671" y="621"/>
                  </a:cubicBezTo>
                  <a:lnTo>
                    <a:pt x="544" y="433"/>
                  </a:lnTo>
                  <a:cubicBezTo>
                    <a:pt x="539" y="425"/>
                    <a:pt x="537" y="416"/>
                    <a:pt x="539" y="407"/>
                  </a:cubicBezTo>
                  <a:cubicBezTo>
                    <a:pt x="541" y="398"/>
                    <a:pt x="546" y="390"/>
                    <a:pt x="554" y="385"/>
                  </a:cubicBezTo>
                  <a:lnTo>
                    <a:pt x="564" y="378"/>
                  </a:lnTo>
                  <a:cubicBezTo>
                    <a:pt x="570" y="374"/>
                    <a:pt x="576" y="372"/>
                    <a:pt x="583" y="372"/>
                  </a:cubicBezTo>
                  <a:cubicBezTo>
                    <a:pt x="585" y="372"/>
                    <a:pt x="587" y="372"/>
                    <a:pt x="590" y="373"/>
                  </a:cubicBezTo>
                  <a:cubicBezTo>
                    <a:pt x="599" y="374"/>
                    <a:pt x="606" y="380"/>
                    <a:pt x="612" y="387"/>
                  </a:cubicBezTo>
                  <a:lnTo>
                    <a:pt x="739" y="575"/>
                  </a:lnTo>
                  <a:cubicBezTo>
                    <a:pt x="749" y="591"/>
                    <a:pt x="745" y="613"/>
                    <a:pt x="729" y="623"/>
                  </a:cubicBezTo>
                  <a:moveTo>
                    <a:pt x="566" y="919"/>
                  </a:moveTo>
                  <a:cubicBezTo>
                    <a:pt x="566" y="934"/>
                    <a:pt x="554" y="946"/>
                    <a:pt x="540" y="946"/>
                  </a:cubicBezTo>
                  <a:cubicBezTo>
                    <a:pt x="525" y="946"/>
                    <a:pt x="513" y="934"/>
                    <a:pt x="513" y="919"/>
                  </a:cubicBezTo>
                  <a:lnTo>
                    <a:pt x="513" y="739"/>
                  </a:lnTo>
                  <a:lnTo>
                    <a:pt x="566" y="704"/>
                  </a:lnTo>
                  <a:lnTo>
                    <a:pt x="566" y="919"/>
                  </a:lnTo>
                  <a:moveTo>
                    <a:pt x="290" y="1189"/>
                  </a:moveTo>
                  <a:cubicBezTo>
                    <a:pt x="290" y="1206"/>
                    <a:pt x="277" y="1220"/>
                    <a:pt x="260" y="1220"/>
                  </a:cubicBezTo>
                  <a:cubicBezTo>
                    <a:pt x="243" y="1220"/>
                    <a:pt x="229" y="1206"/>
                    <a:pt x="229" y="1189"/>
                  </a:cubicBezTo>
                  <a:lnTo>
                    <a:pt x="229" y="996"/>
                  </a:lnTo>
                  <a:cubicBezTo>
                    <a:pt x="229" y="983"/>
                    <a:pt x="224" y="972"/>
                    <a:pt x="215" y="963"/>
                  </a:cubicBezTo>
                  <a:lnTo>
                    <a:pt x="201" y="950"/>
                  </a:lnTo>
                  <a:lnTo>
                    <a:pt x="290" y="890"/>
                  </a:lnTo>
                  <a:lnTo>
                    <a:pt x="290" y="1189"/>
                  </a:lnTo>
                  <a:moveTo>
                    <a:pt x="163" y="838"/>
                  </a:moveTo>
                  <a:lnTo>
                    <a:pt x="578" y="558"/>
                  </a:lnTo>
                  <a:lnTo>
                    <a:pt x="618" y="617"/>
                  </a:lnTo>
                  <a:lnTo>
                    <a:pt x="93" y="972"/>
                  </a:lnTo>
                  <a:cubicBezTo>
                    <a:pt x="92" y="919"/>
                    <a:pt x="117" y="869"/>
                    <a:pt x="163" y="838"/>
                  </a:cubicBezTo>
                  <a:moveTo>
                    <a:pt x="1451" y="779"/>
                  </a:moveTo>
                  <a:lnTo>
                    <a:pt x="1272" y="514"/>
                  </a:lnTo>
                  <a:lnTo>
                    <a:pt x="1280" y="401"/>
                  </a:lnTo>
                  <a:cubicBezTo>
                    <a:pt x="1283" y="362"/>
                    <a:pt x="1273" y="323"/>
                    <a:pt x="1251" y="291"/>
                  </a:cubicBezTo>
                  <a:lnTo>
                    <a:pt x="1206" y="225"/>
                  </a:lnTo>
                  <a:cubicBezTo>
                    <a:pt x="1205" y="224"/>
                    <a:pt x="1205" y="223"/>
                    <a:pt x="1204" y="223"/>
                  </a:cubicBezTo>
                  <a:lnTo>
                    <a:pt x="1319" y="145"/>
                  </a:lnTo>
                  <a:cubicBezTo>
                    <a:pt x="1346" y="127"/>
                    <a:pt x="1353" y="91"/>
                    <a:pt x="1335" y="65"/>
                  </a:cubicBezTo>
                  <a:lnTo>
                    <a:pt x="1308" y="25"/>
                  </a:lnTo>
                  <a:cubicBezTo>
                    <a:pt x="1299" y="12"/>
                    <a:pt x="1286" y="4"/>
                    <a:pt x="1271" y="1"/>
                  </a:cubicBezTo>
                  <a:cubicBezTo>
                    <a:pt x="1256" y="-2"/>
                    <a:pt x="1241" y="1"/>
                    <a:pt x="1228" y="10"/>
                  </a:cubicBezTo>
                  <a:lnTo>
                    <a:pt x="1164" y="53"/>
                  </a:lnTo>
                  <a:cubicBezTo>
                    <a:pt x="1154" y="59"/>
                    <a:pt x="1151" y="73"/>
                    <a:pt x="1158" y="82"/>
                  </a:cubicBezTo>
                  <a:cubicBezTo>
                    <a:pt x="1165" y="92"/>
                    <a:pt x="1178" y="95"/>
                    <a:pt x="1188" y="88"/>
                  </a:cubicBezTo>
                  <a:lnTo>
                    <a:pt x="1252" y="45"/>
                  </a:lnTo>
                  <a:cubicBezTo>
                    <a:pt x="1255" y="43"/>
                    <a:pt x="1259" y="42"/>
                    <a:pt x="1263" y="43"/>
                  </a:cubicBezTo>
                  <a:cubicBezTo>
                    <a:pt x="1267" y="43"/>
                    <a:pt x="1270" y="46"/>
                    <a:pt x="1273" y="49"/>
                  </a:cubicBezTo>
                  <a:lnTo>
                    <a:pt x="1299" y="89"/>
                  </a:lnTo>
                  <a:cubicBezTo>
                    <a:pt x="1304" y="96"/>
                    <a:pt x="1302" y="105"/>
                    <a:pt x="1295" y="110"/>
                  </a:cubicBezTo>
                  <a:lnTo>
                    <a:pt x="1092" y="247"/>
                  </a:lnTo>
                  <a:lnTo>
                    <a:pt x="1048" y="182"/>
                  </a:lnTo>
                  <a:lnTo>
                    <a:pt x="1112" y="139"/>
                  </a:lnTo>
                  <a:cubicBezTo>
                    <a:pt x="1122" y="133"/>
                    <a:pt x="1125" y="119"/>
                    <a:pt x="1118" y="109"/>
                  </a:cubicBezTo>
                  <a:cubicBezTo>
                    <a:pt x="1112" y="100"/>
                    <a:pt x="1098" y="97"/>
                    <a:pt x="1088" y="104"/>
                  </a:cubicBezTo>
                  <a:lnTo>
                    <a:pt x="1025" y="147"/>
                  </a:lnTo>
                  <a:lnTo>
                    <a:pt x="996" y="104"/>
                  </a:lnTo>
                  <a:cubicBezTo>
                    <a:pt x="985" y="88"/>
                    <a:pt x="967" y="76"/>
                    <a:pt x="948" y="72"/>
                  </a:cubicBezTo>
                  <a:cubicBezTo>
                    <a:pt x="928" y="69"/>
                    <a:pt x="908" y="73"/>
                    <a:pt x="891" y="84"/>
                  </a:cubicBezTo>
                  <a:cubicBezTo>
                    <a:pt x="874" y="95"/>
                    <a:pt x="863" y="112"/>
                    <a:pt x="859" y="132"/>
                  </a:cubicBezTo>
                  <a:cubicBezTo>
                    <a:pt x="859" y="133"/>
                    <a:pt x="859" y="133"/>
                    <a:pt x="859" y="133"/>
                  </a:cubicBezTo>
                  <a:cubicBezTo>
                    <a:pt x="858" y="133"/>
                    <a:pt x="858" y="133"/>
                    <a:pt x="858" y="133"/>
                  </a:cubicBezTo>
                  <a:cubicBezTo>
                    <a:pt x="838" y="129"/>
                    <a:pt x="818" y="133"/>
                    <a:pt x="801" y="145"/>
                  </a:cubicBezTo>
                  <a:cubicBezTo>
                    <a:pt x="784" y="156"/>
                    <a:pt x="773" y="173"/>
                    <a:pt x="769" y="193"/>
                  </a:cubicBezTo>
                  <a:lnTo>
                    <a:pt x="769" y="194"/>
                  </a:lnTo>
                  <a:cubicBezTo>
                    <a:pt x="749" y="190"/>
                    <a:pt x="729" y="193"/>
                    <a:pt x="711" y="205"/>
                  </a:cubicBezTo>
                  <a:cubicBezTo>
                    <a:pt x="693" y="217"/>
                    <a:pt x="682" y="235"/>
                    <a:pt x="679" y="255"/>
                  </a:cubicBezTo>
                  <a:cubicBezTo>
                    <a:pt x="660" y="251"/>
                    <a:pt x="639" y="254"/>
                    <a:pt x="621" y="266"/>
                  </a:cubicBezTo>
                  <a:cubicBezTo>
                    <a:pt x="599" y="281"/>
                    <a:pt x="588" y="305"/>
                    <a:pt x="588" y="330"/>
                  </a:cubicBezTo>
                  <a:cubicBezTo>
                    <a:pt x="571" y="329"/>
                    <a:pt x="554" y="333"/>
                    <a:pt x="540" y="343"/>
                  </a:cubicBezTo>
                  <a:lnTo>
                    <a:pt x="530" y="349"/>
                  </a:lnTo>
                  <a:cubicBezTo>
                    <a:pt x="513" y="361"/>
                    <a:pt x="501" y="378"/>
                    <a:pt x="497" y="399"/>
                  </a:cubicBezTo>
                  <a:cubicBezTo>
                    <a:pt x="494" y="416"/>
                    <a:pt x="497" y="433"/>
                    <a:pt x="504" y="448"/>
                  </a:cubicBezTo>
                  <a:lnTo>
                    <a:pt x="199" y="654"/>
                  </a:lnTo>
                  <a:cubicBezTo>
                    <a:pt x="189" y="661"/>
                    <a:pt x="187" y="674"/>
                    <a:pt x="193" y="684"/>
                  </a:cubicBezTo>
                  <a:cubicBezTo>
                    <a:pt x="197" y="690"/>
                    <a:pt x="204" y="693"/>
                    <a:pt x="211" y="693"/>
                  </a:cubicBezTo>
                  <a:cubicBezTo>
                    <a:pt x="215" y="693"/>
                    <a:pt x="219" y="692"/>
                    <a:pt x="223" y="689"/>
                  </a:cubicBezTo>
                  <a:lnTo>
                    <a:pt x="528" y="484"/>
                  </a:lnTo>
                  <a:lnTo>
                    <a:pt x="554" y="522"/>
                  </a:lnTo>
                  <a:lnTo>
                    <a:pt x="139" y="803"/>
                  </a:lnTo>
                  <a:cubicBezTo>
                    <a:pt x="89" y="836"/>
                    <a:pt x="58" y="889"/>
                    <a:pt x="51" y="946"/>
                  </a:cubicBezTo>
                  <a:cubicBezTo>
                    <a:pt x="42" y="921"/>
                    <a:pt x="40" y="893"/>
                    <a:pt x="46" y="865"/>
                  </a:cubicBezTo>
                  <a:cubicBezTo>
                    <a:pt x="54" y="824"/>
                    <a:pt x="77" y="788"/>
                    <a:pt x="113" y="764"/>
                  </a:cubicBezTo>
                  <a:lnTo>
                    <a:pt x="148" y="740"/>
                  </a:lnTo>
                  <a:cubicBezTo>
                    <a:pt x="157" y="734"/>
                    <a:pt x="160" y="720"/>
                    <a:pt x="153" y="711"/>
                  </a:cubicBezTo>
                  <a:cubicBezTo>
                    <a:pt x="147" y="701"/>
                    <a:pt x="133" y="698"/>
                    <a:pt x="124" y="705"/>
                  </a:cubicBezTo>
                  <a:lnTo>
                    <a:pt x="89" y="729"/>
                  </a:lnTo>
                  <a:cubicBezTo>
                    <a:pt x="44" y="759"/>
                    <a:pt x="14" y="804"/>
                    <a:pt x="4" y="857"/>
                  </a:cubicBezTo>
                  <a:cubicBezTo>
                    <a:pt x="-6" y="910"/>
                    <a:pt x="4" y="963"/>
                    <a:pt x="35" y="1008"/>
                  </a:cubicBezTo>
                  <a:lnTo>
                    <a:pt x="45" y="1023"/>
                  </a:lnTo>
                  <a:cubicBezTo>
                    <a:pt x="50" y="1031"/>
                    <a:pt x="58" y="1035"/>
                    <a:pt x="67" y="1035"/>
                  </a:cubicBezTo>
                  <a:cubicBezTo>
                    <a:pt x="72" y="1035"/>
                    <a:pt x="77" y="1033"/>
                    <a:pt x="82" y="1030"/>
                  </a:cubicBezTo>
                  <a:lnTo>
                    <a:pt x="165" y="974"/>
                  </a:lnTo>
                  <a:lnTo>
                    <a:pt x="186" y="995"/>
                  </a:lnTo>
                  <a:cubicBezTo>
                    <a:pt x="186" y="995"/>
                    <a:pt x="187" y="995"/>
                    <a:pt x="187" y="996"/>
                  </a:cubicBezTo>
                  <a:lnTo>
                    <a:pt x="187" y="1189"/>
                  </a:lnTo>
                  <a:cubicBezTo>
                    <a:pt x="187" y="1230"/>
                    <a:pt x="219" y="1263"/>
                    <a:pt x="260" y="1263"/>
                  </a:cubicBezTo>
                  <a:cubicBezTo>
                    <a:pt x="300" y="1263"/>
                    <a:pt x="333" y="1230"/>
                    <a:pt x="333" y="1189"/>
                  </a:cubicBezTo>
                  <a:lnTo>
                    <a:pt x="333" y="861"/>
                  </a:lnTo>
                  <a:lnTo>
                    <a:pt x="470" y="768"/>
                  </a:lnTo>
                  <a:lnTo>
                    <a:pt x="470" y="919"/>
                  </a:lnTo>
                  <a:cubicBezTo>
                    <a:pt x="470" y="957"/>
                    <a:pt x="501" y="988"/>
                    <a:pt x="540" y="988"/>
                  </a:cubicBezTo>
                  <a:cubicBezTo>
                    <a:pt x="578" y="988"/>
                    <a:pt x="609" y="957"/>
                    <a:pt x="609" y="919"/>
                  </a:cubicBezTo>
                  <a:lnTo>
                    <a:pt x="609" y="675"/>
                  </a:lnTo>
                  <a:lnTo>
                    <a:pt x="642" y="652"/>
                  </a:lnTo>
                  <a:cubicBezTo>
                    <a:pt x="657" y="669"/>
                    <a:pt x="678" y="679"/>
                    <a:pt x="700" y="679"/>
                  </a:cubicBezTo>
                  <a:cubicBezTo>
                    <a:pt x="715" y="679"/>
                    <a:pt x="730" y="674"/>
                    <a:pt x="743" y="665"/>
                  </a:cubicBezTo>
                  <a:lnTo>
                    <a:pt x="753" y="659"/>
                  </a:lnTo>
                  <a:cubicBezTo>
                    <a:pt x="763" y="652"/>
                    <a:pt x="771" y="643"/>
                    <a:pt x="777" y="633"/>
                  </a:cubicBezTo>
                  <a:lnTo>
                    <a:pt x="779" y="635"/>
                  </a:lnTo>
                  <a:cubicBezTo>
                    <a:pt x="810" y="681"/>
                    <a:pt x="847" y="723"/>
                    <a:pt x="889" y="759"/>
                  </a:cubicBezTo>
                  <a:lnTo>
                    <a:pt x="922" y="787"/>
                  </a:lnTo>
                  <a:lnTo>
                    <a:pt x="1032" y="950"/>
                  </a:lnTo>
                  <a:cubicBezTo>
                    <a:pt x="1036" y="956"/>
                    <a:pt x="1042" y="960"/>
                    <a:pt x="1049" y="960"/>
                  </a:cubicBezTo>
                  <a:cubicBezTo>
                    <a:pt x="1053" y="960"/>
                    <a:pt x="1057" y="958"/>
                    <a:pt x="1061" y="956"/>
                  </a:cubicBezTo>
                  <a:cubicBezTo>
                    <a:pt x="1071" y="949"/>
                    <a:pt x="1074" y="936"/>
                    <a:pt x="1067" y="926"/>
                  </a:cubicBezTo>
                  <a:lnTo>
                    <a:pt x="955" y="761"/>
                  </a:lnTo>
                  <a:cubicBezTo>
                    <a:pt x="954" y="759"/>
                    <a:pt x="953" y="758"/>
                    <a:pt x="952" y="757"/>
                  </a:cubicBezTo>
                  <a:lnTo>
                    <a:pt x="917" y="727"/>
                  </a:lnTo>
                  <a:cubicBezTo>
                    <a:pt x="878" y="693"/>
                    <a:pt x="843" y="654"/>
                    <a:pt x="814" y="611"/>
                  </a:cubicBezTo>
                  <a:lnTo>
                    <a:pt x="636" y="347"/>
                  </a:lnTo>
                  <a:cubicBezTo>
                    <a:pt x="631" y="340"/>
                    <a:pt x="629" y="331"/>
                    <a:pt x="631" y="322"/>
                  </a:cubicBezTo>
                  <a:cubicBezTo>
                    <a:pt x="633" y="314"/>
                    <a:pt x="638" y="306"/>
                    <a:pt x="645" y="301"/>
                  </a:cubicBezTo>
                  <a:cubicBezTo>
                    <a:pt x="660" y="291"/>
                    <a:pt x="680" y="295"/>
                    <a:pt x="691" y="310"/>
                  </a:cubicBezTo>
                  <a:lnTo>
                    <a:pt x="708" y="336"/>
                  </a:lnTo>
                  <a:cubicBezTo>
                    <a:pt x="712" y="342"/>
                    <a:pt x="719" y="346"/>
                    <a:pt x="726" y="346"/>
                  </a:cubicBezTo>
                  <a:cubicBezTo>
                    <a:pt x="730" y="346"/>
                    <a:pt x="734" y="344"/>
                    <a:pt x="738" y="342"/>
                  </a:cubicBezTo>
                  <a:cubicBezTo>
                    <a:pt x="747" y="335"/>
                    <a:pt x="750" y="322"/>
                    <a:pt x="743" y="312"/>
                  </a:cubicBezTo>
                  <a:lnTo>
                    <a:pt x="726" y="286"/>
                  </a:lnTo>
                  <a:cubicBezTo>
                    <a:pt x="716" y="271"/>
                    <a:pt x="720" y="251"/>
                    <a:pt x="735" y="241"/>
                  </a:cubicBezTo>
                  <a:cubicBezTo>
                    <a:pt x="750" y="231"/>
                    <a:pt x="770" y="235"/>
                    <a:pt x="781" y="250"/>
                  </a:cubicBezTo>
                  <a:lnTo>
                    <a:pt x="798" y="275"/>
                  </a:lnTo>
                  <a:cubicBezTo>
                    <a:pt x="805" y="285"/>
                    <a:pt x="818" y="288"/>
                    <a:pt x="828" y="281"/>
                  </a:cubicBezTo>
                  <a:cubicBezTo>
                    <a:pt x="837" y="275"/>
                    <a:pt x="840" y="261"/>
                    <a:pt x="833" y="252"/>
                  </a:cubicBezTo>
                  <a:lnTo>
                    <a:pt x="816" y="226"/>
                  </a:lnTo>
                  <a:cubicBezTo>
                    <a:pt x="806" y="211"/>
                    <a:pt x="810" y="190"/>
                    <a:pt x="825" y="180"/>
                  </a:cubicBezTo>
                  <a:cubicBezTo>
                    <a:pt x="840" y="170"/>
                    <a:pt x="860" y="174"/>
                    <a:pt x="871" y="189"/>
                  </a:cubicBezTo>
                  <a:lnTo>
                    <a:pt x="871" y="189"/>
                  </a:lnTo>
                  <a:lnTo>
                    <a:pt x="888" y="215"/>
                  </a:lnTo>
                  <a:cubicBezTo>
                    <a:pt x="895" y="225"/>
                    <a:pt x="908" y="227"/>
                    <a:pt x="918" y="220"/>
                  </a:cubicBezTo>
                  <a:cubicBezTo>
                    <a:pt x="927" y="214"/>
                    <a:pt x="930" y="201"/>
                    <a:pt x="923" y="191"/>
                  </a:cubicBezTo>
                  <a:lnTo>
                    <a:pt x="906" y="165"/>
                  </a:lnTo>
                  <a:cubicBezTo>
                    <a:pt x="901" y="158"/>
                    <a:pt x="899" y="149"/>
                    <a:pt x="901" y="140"/>
                  </a:cubicBezTo>
                  <a:cubicBezTo>
                    <a:pt x="903" y="132"/>
                    <a:pt x="907" y="124"/>
                    <a:pt x="915" y="119"/>
                  </a:cubicBezTo>
                  <a:cubicBezTo>
                    <a:pt x="922" y="114"/>
                    <a:pt x="931" y="113"/>
                    <a:pt x="939" y="114"/>
                  </a:cubicBezTo>
                  <a:cubicBezTo>
                    <a:pt x="948" y="116"/>
                    <a:pt x="956" y="121"/>
                    <a:pt x="961" y="128"/>
                  </a:cubicBezTo>
                  <a:lnTo>
                    <a:pt x="1097" y="331"/>
                  </a:lnTo>
                  <a:cubicBezTo>
                    <a:pt x="1101" y="337"/>
                    <a:pt x="1108" y="340"/>
                    <a:pt x="1115" y="340"/>
                  </a:cubicBezTo>
                  <a:cubicBezTo>
                    <a:pt x="1119" y="340"/>
                    <a:pt x="1123" y="339"/>
                    <a:pt x="1127" y="336"/>
                  </a:cubicBezTo>
                  <a:cubicBezTo>
                    <a:pt x="1136" y="330"/>
                    <a:pt x="1139" y="316"/>
                    <a:pt x="1132" y="307"/>
                  </a:cubicBezTo>
                  <a:lnTo>
                    <a:pt x="1116" y="282"/>
                  </a:lnTo>
                  <a:lnTo>
                    <a:pt x="1169" y="246"/>
                  </a:lnTo>
                  <a:cubicBezTo>
                    <a:pt x="1170" y="247"/>
                    <a:pt x="1170" y="248"/>
                    <a:pt x="1171" y="248"/>
                  </a:cubicBezTo>
                  <a:lnTo>
                    <a:pt x="1215" y="315"/>
                  </a:lnTo>
                  <a:cubicBezTo>
                    <a:pt x="1232" y="339"/>
                    <a:pt x="1240" y="369"/>
                    <a:pt x="1238" y="398"/>
                  </a:cubicBezTo>
                  <a:lnTo>
                    <a:pt x="1229" y="518"/>
                  </a:lnTo>
                  <a:cubicBezTo>
                    <a:pt x="1229" y="523"/>
                    <a:pt x="1230" y="528"/>
                    <a:pt x="1233" y="532"/>
                  </a:cubicBezTo>
                  <a:lnTo>
                    <a:pt x="1415" y="802"/>
                  </a:lnTo>
                  <a:cubicBezTo>
                    <a:pt x="1420" y="809"/>
                    <a:pt x="1426" y="812"/>
                    <a:pt x="1433" y="812"/>
                  </a:cubicBezTo>
                  <a:cubicBezTo>
                    <a:pt x="1437" y="812"/>
                    <a:pt x="1441" y="811"/>
                    <a:pt x="1445" y="808"/>
                  </a:cubicBezTo>
                  <a:cubicBezTo>
                    <a:pt x="1455" y="802"/>
                    <a:pt x="1457" y="788"/>
                    <a:pt x="1451" y="7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93" name="Google Shape;993;p45"/>
          <p:cNvSpPr/>
          <p:nvPr/>
        </p:nvSpPr>
        <p:spPr>
          <a:xfrm>
            <a:off x="5987012" y="3330554"/>
            <a:ext cx="348829" cy="473786"/>
          </a:xfrm>
          <a:custGeom>
            <a:avLst/>
            <a:gdLst/>
            <a:ahLst/>
            <a:cxnLst/>
            <a:rect l="l" t="t" r="r" b="b"/>
            <a:pathLst>
              <a:path w="1072" h="1456" extrusionOk="0">
                <a:moveTo>
                  <a:pt x="782" y="660"/>
                </a:moveTo>
                <a:lnTo>
                  <a:pt x="827" y="922"/>
                </a:lnTo>
                <a:lnTo>
                  <a:pt x="571" y="549"/>
                </a:lnTo>
                <a:lnTo>
                  <a:pt x="988" y="437"/>
                </a:lnTo>
                <a:lnTo>
                  <a:pt x="793" y="626"/>
                </a:lnTo>
                <a:cubicBezTo>
                  <a:pt x="784" y="635"/>
                  <a:pt x="780" y="647"/>
                  <a:pt x="782" y="660"/>
                </a:cubicBezTo>
                <a:moveTo>
                  <a:pt x="570" y="954"/>
                </a:moveTo>
                <a:cubicBezTo>
                  <a:pt x="571" y="958"/>
                  <a:pt x="572" y="961"/>
                  <a:pt x="575" y="965"/>
                </a:cubicBezTo>
                <a:lnTo>
                  <a:pt x="611" y="1004"/>
                </a:lnTo>
                <a:lnTo>
                  <a:pt x="458" y="1004"/>
                </a:lnTo>
                <a:lnTo>
                  <a:pt x="494" y="965"/>
                </a:lnTo>
                <a:cubicBezTo>
                  <a:pt x="497" y="961"/>
                  <a:pt x="499" y="958"/>
                  <a:pt x="500" y="954"/>
                </a:cubicBezTo>
                <a:lnTo>
                  <a:pt x="512" y="878"/>
                </a:lnTo>
                <a:lnTo>
                  <a:pt x="536" y="866"/>
                </a:lnTo>
                <a:lnTo>
                  <a:pt x="557" y="876"/>
                </a:lnTo>
                <a:lnTo>
                  <a:pt x="570" y="954"/>
                </a:lnTo>
                <a:moveTo>
                  <a:pt x="406" y="1102"/>
                </a:moveTo>
                <a:lnTo>
                  <a:pt x="406" y="1050"/>
                </a:lnTo>
                <a:cubicBezTo>
                  <a:pt x="406" y="1048"/>
                  <a:pt x="407" y="1047"/>
                  <a:pt x="409" y="1047"/>
                </a:cubicBezTo>
                <a:lnTo>
                  <a:pt x="663" y="1047"/>
                </a:lnTo>
                <a:cubicBezTo>
                  <a:pt x="665" y="1047"/>
                  <a:pt x="666" y="1048"/>
                  <a:pt x="666" y="1050"/>
                </a:cubicBezTo>
                <a:lnTo>
                  <a:pt x="666" y="1102"/>
                </a:lnTo>
                <a:lnTo>
                  <a:pt x="406" y="1102"/>
                </a:lnTo>
                <a:moveTo>
                  <a:pt x="367" y="357"/>
                </a:moveTo>
                <a:cubicBezTo>
                  <a:pt x="379" y="356"/>
                  <a:pt x="389" y="348"/>
                  <a:pt x="395" y="337"/>
                </a:cubicBezTo>
                <a:lnTo>
                  <a:pt x="515" y="94"/>
                </a:lnTo>
                <a:lnTo>
                  <a:pt x="515" y="506"/>
                </a:lnTo>
                <a:lnTo>
                  <a:pt x="103" y="396"/>
                </a:lnTo>
                <a:lnTo>
                  <a:pt x="367" y="357"/>
                </a:lnTo>
                <a:moveTo>
                  <a:pt x="554" y="826"/>
                </a:moveTo>
                <a:cubicBezTo>
                  <a:pt x="543" y="820"/>
                  <a:pt x="530" y="820"/>
                  <a:pt x="519" y="826"/>
                </a:cubicBezTo>
                <a:lnTo>
                  <a:pt x="274" y="955"/>
                </a:lnTo>
                <a:lnTo>
                  <a:pt x="536" y="573"/>
                </a:lnTo>
                <a:lnTo>
                  <a:pt x="797" y="954"/>
                </a:lnTo>
                <a:lnTo>
                  <a:pt x="554" y="826"/>
                </a:lnTo>
                <a:moveTo>
                  <a:pt x="344" y="1283"/>
                </a:moveTo>
                <a:lnTo>
                  <a:pt x="722" y="1283"/>
                </a:lnTo>
                <a:lnTo>
                  <a:pt x="722" y="1413"/>
                </a:lnTo>
                <a:lnTo>
                  <a:pt x="344" y="1413"/>
                </a:lnTo>
                <a:lnTo>
                  <a:pt x="344" y="1283"/>
                </a:lnTo>
                <a:moveTo>
                  <a:pt x="1070" y="388"/>
                </a:moveTo>
                <a:cubicBezTo>
                  <a:pt x="1066" y="374"/>
                  <a:pt x="1054" y="364"/>
                  <a:pt x="1040" y="362"/>
                </a:cubicBezTo>
                <a:lnTo>
                  <a:pt x="715" y="315"/>
                </a:lnTo>
                <a:lnTo>
                  <a:pt x="672" y="227"/>
                </a:lnTo>
                <a:cubicBezTo>
                  <a:pt x="666" y="216"/>
                  <a:pt x="653" y="212"/>
                  <a:pt x="643" y="217"/>
                </a:cubicBezTo>
                <a:cubicBezTo>
                  <a:pt x="632" y="222"/>
                  <a:pt x="628" y="235"/>
                  <a:pt x="633" y="246"/>
                </a:cubicBezTo>
                <a:lnTo>
                  <a:pt x="678" y="337"/>
                </a:lnTo>
                <a:cubicBezTo>
                  <a:pt x="683" y="348"/>
                  <a:pt x="694" y="356"/>
                  <a:pt x="706" y="357"/>
                </a:cubicBezTo>
                <a:lnTo>
                  <a:pt x="973" y="396"/>
                </a:lnTo>
                <a:lnTo>
                  <a:pt x="558" y="508"/>
                </a:lnTo>
                <a:lnTo>
                  <a:pt x="558" y="94"/>
                </a:lnTo>
                <a:lnTo>
                  <a:pt x="592" y="163"/>
                </a:lnTo>
                <a:cubicBezTo>
                  <a:pt x="597" y="173"/>
                  <a:pt x="610" y="178"/>
                  <a:pt x="621" y="173"/>
                </a:cubicBezTo>
                <a:cubicBezTo>
                  <a:pt x="631" y="167"/>
                  <a:pt x="636" y="154"/>
                  <a:pt x="630" y="144"/>
                </a:cubicBezTo>
                <a:lnTo>
                  <a:pt x="570" y="21"/>
                </a:lnTo>
                <a:cubicBezTo>
                  <a:pt x="563" y="8"/>
                  <a:pt x="551" y="0"/>
                  <a:pt x="536" y="0"/>
                </a:cubicBezTo>
                <a:cubicBezTo>
                  <a:pt x="522" y="0"/>
                  <a:pt x="509" y="8"/>
                  <a:pt x="503" y="21"/>
                </a:cubicBezTo>
                <a:lnTo>
                  <a:pt x="357" y="315"/>
                </a:lnTo>
                <a:lnTo>
                  <a:pt x="32" y="362"/>
                </a:lnTo>
                <a:cubicBezTo>
                  <a:pt x="18" y="364"/>
                  <a:pt x="7" y="374"/>
                  <a:pt x="2" y="388"/>
                </a:cubicBezTo>
                <a:cubicBezTo>
                  <a:pt x="-2" y="401"/>
                  <a:pt x="1" y="416"/>
                  <a:pt x="12" y="426"/>
                </a:cubicBezTo>
                <a:lnTo>
                  <a:pt x="110" y="522"/>
                </a:lnTo>
                <a:cubicBezTo>
                  <a:pt x="114" y="526"/>
                  <a:pt x="119" y="528"/>
                  <a:pt x="125" y="528"/>
                </a:cubicBezTo>
                <a:cubicBezTo>
                  <a:pt x="130" y="528"/>
                  <a:pt x="136" y="526"/>
                  <a:pt x="140" y="521"/>
                </a:cubicBezTo>
                <a:cubicBezTo>
                  <a:pt x="149" y="513"/>
                  <a:pt x="148" y="499"/>
                  <a:pt x="140" y="491"/>
                </a:cubicBezTo>
                <a:lnTo>
                  <a:pt x="83" y="435"/>
                </a:lnTo>
                <a:lnTo>
                  <a:pt x="501" y="547"/>
                </a:lnTo>
                <a:lnTo>
                  <a:pt x="245" y="920"/>
                </a:lnTo>
                <a:lnTo>
                  <a:pt x="290" y="660"/>
                </a:lnTo>
                <a:cubicBezTo>
                  <a:pt x="292" y="647"/>
                  <a:pt x="288" y="635"/>
                  <a:pt x="279" y="626"/>
                </a:cubicBezTo>
                <a:lnTo>
                  <a:pt x="206" y="555"/>
                </a:lnTo>
                <a:cubicBezTo>
                  <a:pt x="197" y="547"/>
                  <a:pt x="184" y="547"/>
                  <a:pt x="175" y="556"/>
                </a:cubicBezTo>
                <a:cubicBezTo>
                  <a:pt x="167" y="564"/>
                  <a:pt x="167" y="578"/>
                  <a:pt x="176" y="586"/>
                </a:cubicBezTo>
                <a:lnTo>
                  <a:pt x="247" y="655"/>
                </a:lnTo>
                <a:lnTo>
                  <a:pt x="191" y="979"/>
                </a:lnTo>
                <a:cubicBezTo>
                  <a:pt x="189" y="993"/>
                  <a:pt x="195" y="1007"/>
                  <a:pt x="206" y="1015"/>
                </a:cubicBezTo>
                <a:cubicBezTo>
                  <a:pt x="218" y="1024"/>
                  <a:pt x="233" y="1025"/>
                  <a:pt x="246" y="1018"/>
                </a:cubicBezTo>
                <a:lnTo>
                  <a:pt x="464" y="903"/>
                </a:lnTo>
                <a:lnTo>
                  <a:pt x="458" y="940"/>
                </a:lnTo>
                <a:lnTo>
                  <a:pt x="398" y="1005"/>
                </a:lnTo>
                <a:cubicBezTo>
                  <a:pt x="378" y="1010"/>
                  <a:pt x="363" y="1028"/>
                  <a:pt x="363" y="1050"/>
                </a:cubicBezTo>
                <a:lnTo>
                  <a:pt x="363" y="1102"/>
                </a:lnTo>
                <a:lnTo>
                  <a:pt x="269" y="1102"/>
                </a:lnTo>
                <a:cubicBezTo>
                  <a:pt x="231" y="1102"/>
                  <a:pt x="200" y="1133"/>
                  <a:pt x="200" y="1171"/>
                </a:cubicBezTo>
                <a:lnTo>
                  <a:pt x="200" y="1417"/>
                </a:lnTo>
                <a:cubicBezTo>
                  <a:pt x="200" y="1438"/>
                  <a:pt x="218" y="1456"/>
                  <a:pt x="240" y="1456"/>
                </a:cubicBezTo>
                <a:lnTo>
                  <a:pt x="827" y="1456"/>
                </a:lnTo>
                <a:cubicBezTo>
                  <a:pt x="848" y="1456"/>
                  <a:pt x="866" y="1438"/>
                  <a:pt x="866" y="1417"/>
                </a:cubicBezTo>
                <a:lnTo>
                  <a:pt x="866" y="1325"/>
                </a:lnTo>
                <a:cubicBezTo>
                  <a:pt x="866" y="1313"/>
                  <a:pt x="856" y="1304"/>
                  <a:pt x="845" y="1304"/>
                </a:cubicBezTo>
                <a:cubicBezTo>
                  <a:pt x="833" y="1304"/>
                  <a:pt x="823" y="1313"/>
                  <a:pt x="823" y="1325"/>
                </a:cubicBezTo>
                <a:lnTo>
                  <a:pt x="823" y="1413"/>
                </a:lnTo>
                <a:lnTo>
                  <a:pt x="765" y="1413"/>
                </a:lnTo>
                <a:lnTo>
                  <a:pt x="765" y="1275"/>
                </a:lnTo>
                <a:cubicBezTo>
                  <a:pt x="765" y="1255"/>
                  <a:pt x="749" y="1240"/>
                  <a:pt x="730" y="1240"/>
                </a:cubicBezTo>
                <a:lnTo>
                  <a:pt x="337" y="1240"/>
                </a:lnTo>
                <a:cubicBezTo>
                  <a:pt x="317" y="1240"/>
                  <a:pt x="301" y="1255"/>
                  <a:pt x="301" y="1275"/>
                </a:cubicBezTo>
                <a:lnTo>
                  <a:pt x="301" y="1413"/>
                </a:lnTo>
                <a:lnTo>
                  <a:pt x="244" y="1413"/>
                </a:lnTo>
                <a:lnTo>
                  <a:pt x="244" y="1171"/>
                </a:lnTo>
                <a:cubicBezTo>
                  <a:pt x="244" y="1157"/>
                  <a:pt x="255" y="1146"/>
                  <a:pt x="269" y="1146"/>
                </a:cubicBezTo>
                <a:lnTo>
                  <a:pt x="797" y="1146"/>
                </a:lnTo>
                <a:cubicBezTo>
                  <a:pt x="811" y="1146"/>
                  <a:pt x="823" y="1157"/>
                  <a:pt x="823" y="1171"/>
                </a:cubicBezTo>
                <a:lnTo>
                  <a:pt x="823" y="1233"/>
                </a:lnTo>
                <a:cubicBezTo>
                  <a:pt x="823" y="1245"/>
                  <a:pt x="833" y="1255"/>
                  <a:pt x="845" y="1255"/>
                </a:cubicBezTo>
                <a:cubicBezTo>
                  <a:pt x="856" y="1255"/>
                  <a:pt x="866" y="1245"/>
                  <a:pt x="866" y="1233"/>
                </a:cubicBezTo>
                <a:lnTo>
                  <a:pt x="866" y="1171"/>
                </a:lnTo>
                <a:cubicBezTo>
                  <a:pt x="866" y="1133"/>
                  <a:pt x="835" y="1102"/>
                  <a:pt x="797" y="1102"/>
                </a:cubicBezTo>
                <a:lnTo>
                  <a:pt x="710" y="1102"/>
                </a:lnTo>
                <a:lnTo>
                  <a:pt x="710" y="1050"/>
                </a:lnTo>
                <a:cubicBezTo>
                  <a:pt x="710" y="1027"/>
                  <a:pt x="693" y="1008"/>
                  <a:pt x="670" y="1004"/>
                </a:cubicBezTo>
                <a:lnTo>
                  <a:pt x="611" y="940"/>
                </a:lnTo>
                <a:lnTo>
                  <a:pt x="605" y="902"/>
                </a:lnTo>
                <a:lnTo>
                  <a:pt x="827" y="1018"/>
                </a:lnTo>
                <a:cubicBezTo>
                  <a:pt x="832" y="1021"/>
                  <a:pt x="838" y="1023"/>
                  <a:pt x="844" y="1023"/>
                </a:cubicBezTo>
                <a:cubicBezTo>
                  <a:pt x="852" y="1023"/>
                  <a:pt x="860" y="1020"/>
                  <a:pt x="866" y="1015"/>
                </a:cubicBezTo>
                <a:cubicBezTo>
                  <a:pt x="878" y="1007"/>
                  <a:pt x="883" y="993"/>
                  <a:pt x="881" y="979"/>
                </a:cubicBezTo>
                <a:lnTo>
                  <a:pt x="826" y="655"/>
                </a:lnTo>
                <a:lnTo>
                  <a:pt x="1061" y="426"/>
                </a:lnTo>
                <a:cubicBezTo>
                  <a:pt x="1071" y="416"/>
                  <a:pt x="1075" y="401"/>
                  <a:pt x="1070" y="3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994" name="Google Shape;994;p45"/>
          <p:cNvGrpSpPr/>
          <p:nvPr/>
        </p:nvGrpSpPr>
        <p:grpSpPr>
          <a:xfrm>
            <a:off x="6560368" y="3339340"/>
            <a:ext cx="473782" cy="456214"/>
            <a:chOff x="6560368" y="3431415"/>
            <a:chExt cx="473782" cy="456214"/>
          </a:xfrm>
        </p:grpSpPr>
        <p:sp>
          <p:nvSpPr>
            <p:cNvPr id="995" name="Google Shape;995;p45"/>
            <p:cNvSpPr/>
            <p:nvPr/>
          </p:nvSpPr>
          <p:spPr>
            <a:xfrm>
              <a:off x="6666775" y="3769183"/>
              <a:ext cx="82001" cy="82001"/>
            </a:xfrm>
            <a:custGeom>
              <a:avLst/>
              <a:gdLst/>
              <a:ahLst/>
              <a:cxnLst/>
              <a:rect l="l" t="t" r="r" b="b"/>
              <a:pathLst>
                <a:path w="252" h="252" extrusionOk="0">
                  <a:moveTo>
                    <a:pt x="196" y="172"/>
                  </a:moveTo>
                  <a:cubicBezTo>
                    <a:pt x="183" y="191"/>
                    <a:pt x="164" y="203"/>
                    <a:pt x="143" y="208"/>
                  </a:cubicBezTo>
                  <a:cubicBezTo>
                    <a:pt x="121" y="212"/>
                    <a:pt x="98" y="208"/>
                    <a:pt x="80" y="195"/>
                  </a:cubicBezTo>
                  <a:cubicBezTo>
                    <a:pt x="42" y="170"/>
                    <a:pt x="31" y="118"/>
                    <a:pt x="57" y="79"/>
                  </a:cubicBezTo>
                  <a:cubicBezTo>
                    <a:pt x="69" y="61"/>
                    <a:pt x="88" y="48"/>
                    <a:pt x="110" y="44"/>
                  </a:cubicBezTo>
                  <a:cubicBezTo>
                    <a:pt x="116" y="43"/>
                    <a:pt x="121" y="42"/>
                    <a:pt x="127" y="42"/>
                  </a:cubicBezTo>
                  <a:cubicBezTo>
                    <a:pt x="143" y="42"/>
                    <a:pt x="159" y="47"/>
                    <a:pt x="173" y="56"/>
                  </a:cubicBezTo>
                  <a:cubicBezTo>
                    <a:pt x="191" y="69"/>
                    <a:pt x="204" y="88"/>
                    <a:pt x="208" y="109"/>
                  </a:cubicBezTo>
                  <a:cubicBezTo>
                    <a:pt x="213" y="131"/>
                    <a:pt x="208" y="154"/>
                    <a:pt x="196" y="172"/>
                  </a:cubicBezTo>
                  <a:moveTo>
                    <a:pt x="196" y="21"/>
                  </a:moveTo>
                  <a:cubicBezTo>
                    <a:pt x="168" y="2"/>
                    <a:pt x="135" y="-4"/>
                    <a:pt x="102" y="2"/>
                  </a:cubicBezTo>
                  <a:cubicBezTo>
                    <a:pt x="69" y="9"/>
                    <a:pt x="40" y="28"/>
                    <a:pt x="22" y="56"/>
                  </a:cubicBezTo>
                  <a:cubicBezTo>
                    <a:pt x="-17" y="114"/>
                    <a:pt x="-1" y="192"/>
                    <a:pt x="56" y="231"/>
                  </a:cubicBezTo>
                  <a:cubicBezTo>
                    <a:pt x="78" y="245"/>
                    <a:pt x="102" y="252"/>
                    <a:pt x="126" y="252"/>
                  </a:cubicBezTo>
                  <a:cubicBezTo>
                    <a:pt x="167" y="252"/>
                    <a:pt x="207" y="232"/>
                    <a:pt x="231" y="196"/>
                  </a:cubicBezTo>
                  <a:cubicBezTo>
                    <a:pt x="250" y="168"/>
                    <a:pt x="256" y="134"/>
                    <a:pt x="250" y="101"/>
                  </a:cubicBezTo>
                  <a:cubicBezTo>
                    <a:pt x="243" y="68"/>
                    <a:pt x="224" y="40"/>
                    <a:pt x="196"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6" name="Google Shape;996;p45"/>
            <p:cNvSpPr/>
            <p:nvPr/>
          </p:nvSpPr>
          <p:spPr>
            <a:xfrm>
              <a:off x="6560368" y="3431415"/>
              <a:ext cx="473782" cy="456214"/>
            </a:xfrm>
            <a:custGeom>
              <a:avLst/>
              <a:gdLst/>
              <a:ahLst/>
              <a:cxnLst/>
              <a:rect l="l" t="t" r="r" b="b"/>
              <a:pathLst>
                <a:path w="1456" h="1402" extrusionOk="0">
                  <a:moveTo>
                    <a:pt x="955" y="642"/>
                  </a:moveTo>
                  <a:lnTo>
                    <a:pt x="922" y="599"/>
                  </a:lnTo>
                  <a:lnTo>
                    <a:pt x="930" y="587"/>
                  </a:lnTo>
                  <a:lnTo>
                    <a:pt x="1414" y="587"/>
                  </a:lnTo>
                  <a:lnTo>
                    <a:pt x="1414" y="642"/>
                  </a:lnTo>
                  <a:lnTo>
                    <a:pt x="955" y="642"/>
                  </a:lnTo>
                  <a:moveTo>
                    <a:pt x="882" y="910"/>
                  </a:moveTo>
                  <a:lnTo>
                    <a:pt x="824" y="948"/>
                  </a:lnTo>
                  <a:lnTo>
                    <a:pt x="756" y="847"/>
                  </a:lnTo>
                  <a:lnTo>
                    <a:pt x="798" y="785"/>
                  </a:lnTo>
                  <a:lnTo>
                    <a:pt x="882" y="910"/>
                  </a:lnTo>
                  <a:moveTo>
                    <a:pt x="1157" y="46"/>
                  </a:moveTo>
                  <a:lnTo>
                    <a:pt x="1160" y="49"/>
                  </a:lnTo>
                  <a:cubicBezTo>
                    <a:pt x="1190" y="69"/>
                    <a:pt x="1198" y="109"/>
                    <a:pt x="1178" y="139"/>
                  </a:cubicBezTo>
                  <a:lnTo>
                    <a:pt x="637" y="948"/>
                  </a:lnTo>
                  <a:lnTo>
                    <a:pt x="580" y="910"/>
                  </a:lnTo>
                  <a:lnTo>
                    <a:pt x="1157" y="46"/>
                  </a:lnTo>
                  <a:moveTo>
                    <a:pt x="641" y="675"/>
                  </a:moveTo>
                  <a:lnTo>
                    <a:pt x="641" y="675"/>
                  </a:lnTo>
                  <a:lnTo>
                    <a:pt x="683" y="613"/>
                  </a:lnTo>
                  <a:lnTo>
                    <a:pt x="705" y="646"/>
                  </a:lnTo>
                  <a:lnTo>
                    <a:pt x="663" y="708"/>
                  </a:lnTo>
                  <a:lnTo>
                    <a:pt x="641" y="675"/>
                  </a:lnTo>
                  <a:moveTo>
                    <a:pt x="43" y="587"/>
                  </a:moveTo>
                  <a:lnTo>
                    <a:pt x="649" y="587"/>
                  </a:lnTo>
                  <a:lnTo>
                    <a:pt x="612" y="642"/>
                  </a:lnTo>
                  <a:lnTo>
                    <a:pt x="43" y="642"/>
                  </a:lnTo>
                  <a:lnTo>
                    <a:pt x="43" y="587"/>
                  </a:lnTo>
                  <a:moveTo>
                    <a:pt x="225" y="283"/>
                  </a:moveTo>
                  <a:lnTo>
                    <a:pt x="435" y="283"/>
                  </a:lnTo>
                  <a:lnTo>
                    <a:pt x="435" y="545"/>
                  </a:lnTo>
                  <a:lnTo>
                    <a:pt x="225" y="545"/>
                  </a:lnTo>
                  <a:lnTo>
                    <a:pt x="225" y="283"/>
                  </a:lnTo>
                  <a:moveTo>
                    <a:pt x="824" y="468"/>
                  </a:moveTo>
                  <a:lnTo>
                    <a:pt x="791" y="425"/>
                  </a:lnTo>
                  <a:cubicBezTo>
                    <a:pt x="787" y="420"/>
                    <a:pt x="781" y="416"/>
                    <a:pt x="774" y="417"/>
                  </a:cubicBezTo>
                  <a:cubicBezTo>
                    <a:pt x="767" y="417"/>
                    <a:pt x="760" y="420"/>
                    <a:pt x="757" y="426"/>
                  </a:cubicBezTo>
                  <a:lnTo>
                    <a:pt x="752" y="433"/>
                  </a:lnTo>
                  <a:lnTo>
                    <a:pt x="752" y="283"/>
                  </a:lnTo>
                  <a:lnTo>
                    <a:pt x="947" y="283"/>
                  </a:lnTo>
                  <a:lnTo>
                    <a:pt x="824" y="468"/>
                  </a:lnTo>
                  <a:moveTo>
                    <a:pt x="709" y="283"/>
                  </a:moveTo>
                  <a:lnTo>
                    <a:pt x="709" y="497"/>
                  </a:lnTo>
                  <a:lnTo>
                    <a:pt x="677" y="545"/>
                  </a:lnTo>
                  <a:lnTo>
                    <a:pt x="478" y="545"/>
                  </a:lnTo>
                  <a:lnTo>
                    <a:pt x="478" y="283"/>
                  </a:lnTo>
                  <a:lnTo>
                    <a:pt x="709" y="283"/>
                  </a:lnTo>
                  <a:moveTo>
                    <a:pt x="731" y="607"/>
                  </a:moveTo>
                  <a:lnTo>
                    <a:pt x="709" y="574"/>
                  </a:lnTo>
                  <a:lnTo>
                    <a:pt x="775" y="474"/>
                  </a:lnTo>
                  <a:lnTo>
                    <a:pt x="799" y="506"/>
                  </a:lnTo>
                  <a:lnTo>
                    <a:pt x="731" y="607"/>
                  </a:lnTo>
                  <a:moveTo>
                    <a:pt x="43" y="190"/>
                  </a:moveTo>
                  <a:lnTo>
                    <a:pt x="1010" y="190"/>
                  </a:lnTo>
                  <a:lnTo>
                    <a:pt x="976" y="241"/>
                  </a:lnTo>
                  <a:lnTo>
                    <a:pt x="43" y="241"/>
                  </a:lnTo>
                  <a:lnTo>
                    <a:pt x="43" y="190"/>
                  </a:lnTo>
                  <a:moveTo>
                    <a:pt x="283" y="139"/>
                  </a:moveTo>
                  <a:cubicBezTo>
                    <a:pt x="263" y="109"/>
                    <a:pt x="271" y="69"/>
                    <a:pt x="301" y="49"/>
                  </a:cubicBezTo>
                  <a:lnTo>
                    <a:pt x="304" y="46"/>
                  </a:lnTo>
                  <a:lnTo>
                    <a:pt x="372" y="147"/>
                  </a:lnTo>
                  <a:lnTo>
                    <a:pt x="288" y="147"/>
                  </a:lnTo>
                  <a:lnTo>
                    <a:pt x="283" y="139"/>
                  </a:lnTo>
                  <a:moveTo>
                    <a:pt x="1187" y="283"/>
                  </a:moveTo>
                  <a:lnTo>
                    <a:pt x="1187" y="545"/>
                  </a:lnTo>
                  <a:lnTo>
                    <a:pt x="958" y="545"/>
                  </a:lnTo>
                  <a:lnTo>
                    <a:pt x="1133" y="283"/>
                  </a:lnTo>
                  <a:lnTo>
                    <a:pt x="1187" y="283"/>
                  </a:lnTo>
                  <a:moveTo>
                    <a:pt x="1414" y="545"/>
                  </a:moveTo>
                  <a:lnTo>
                    <a:pt x="1230" y="545"/>
                  </a:lnTo>
                  <a:lnTo>
                    <a:pt x="1230" y="283"/>
                  </a:lnTo>
                  <a:lnTo>
                    <a:pt x="1414" y="283"/>
                  </a:lnTo>
                  <a:lnTo>
                    <a:pt x="1414" y="545"/>
                  </a:lnTo>
                  <a:moveTo>
                    <a:pt x="654" y="1023"/>
                  </a:moveTo>
                  <a:lnTo>
                    <a:pt x="631" y="1057"/>
                  </a:lnTo>
                  <a:cubicBezTo>
                    <a:pt x="626" y="1064"/>
                    <a:pt x="626" y="1072"/>
                    <a:pt x="629" y="1078"/>
                  </a:cubicBezTo>
                  <a:cubicBezTo>
                    <a:pt x="659" y="1141"/>
                    <a:pt x="654" y="1215"/>
                    <a:pt x="616" y="1272"/>
                  </a:cubicBezTo>
                  <a:cubicBezTo>
                    <a:pt x="587" y="1316"/>
                    <a:pt x="543" y="1345"/>
                    <a:pt x="491" y="1355"/>
                  </a:cubicBezTo>
                  <a:cubicBezTo>
                    <a:pt x="440" y="1366"/>
                    <a:pt x="388" y="1355"/>
                    <a:pt x="345" y="1326"/>
                  </a:cubicBezTo>
                  <a:cubicBezTo>
                    <a:pt x="255" y="1266"/>
                    <a:pt x="231" y="1145"/>
                    <a:pt x="291" y="1055"/>
                  </a:cubicBezTo>
                  <a:cubicBezTo>
                    <a:pt x="328" y="1000"/>
                    <a:pt x="388" y="968"/>
                    <a:pt x="453" y="968"/>
                  </a:cubicBezTo>
                  <a:cubicBezTo>
                    <a:pt x="456" y="968"/>
                    <a:pt x="459" y="968"/>
                    <a:pt x="462" y="968"/>
                  </a:cubicBezTo>
                  <a:cubicBezTo>
                    <a:pt x="469" y="969"/>
                    <a:pt x="476" y="965"/>
                    <a:pt x="481" y="959"/>
                  </a:cubicBezTo>
                  <a:lnTo>
                    <a:pt x="504" y="923"/>
                  </a:lnTo>
                  <a:cubicBezTo>
                    <a:pt x="506" y="920"/>
                    <a:pt x="509" y="919"/>
                    <a:pt x="511" y="919"/>
                  </a:cubicBezTo>
                  <a:cubicBezTo>
                    <a:pt x="513" y="919"/>
                    <a:pt x="516" y="918"/>
                    <a:pt x="519" y="921"/>
                  </a:cubicBezTo>
                  <a:lnTo>
                    <a:pt x="651" y="1009"/>
                  </a:lnTo>
                  <a:cubicBezTo>
                    <a:pt x="655" y="1012"/>
                    <a:pt x="657" y="1018"/>
                    <a:pt x="654" y="1023"/>
                  </a:cubicBezTo>
                  <a:moveTo>
                    <a:pt x="1415" y="147"/>
                  </a:moveTo>
                  <a:lnTo>
                    <a:pt x="1369" y="147"/>
                  </a:lnTo>
                  <a:cubicBezTo>
                    <a:pt x="1357" y="147"/>
                    <a:pt x="1347" y="157"/>
                    <a:pt x="1347" y="168"/>
                  </a:cubicBezTo>
                  <a:cubicBezTo>
                    <a:pt x="1347" y="180"/>
                    <a:pt x="1357" y="190"/>
                    <a:pt x="1369" y="190"/>
                  </a:cubicBezTo>
                  <a:lnTo>
                    <a:pt x="1414" y="190"/>
                  </a:lnTo>
                  <a:lnTo>
                    <a:pt x="1414" y="241"/>
                  </a:lnTo>
                  <a:lnTo>
                    <a:pt x="1161" y="241"/>
                  </a:lnTo>
                  <a:lnTo>
                    <a:pt x="1196" y="190"/>
                  </a:lnTo>
                  <a:lnTo>
                    <a:pt x="1278" y="190"/>
                  </a:lnTo>
                  <a:cubicBezTo>
                    <a:pt x="1290" y="190"/>
                    <a:pt x="1299" y="180"/>
                    <a:pt x="1299" y="168"/>
                  </a:cubicBezTo>
                  <a:cubicBezTo>
                    <a:pt x="1299" y="157"/>
                    <a:pt x="1290" y="147"/>
                    <a:pt x="1278" y="147"/>
                  </a:cubicBezTo>
                  <a:lnTo>
                    <a:pt x="1222" y="147"/>
                  </a:lnTo>
                  <a:cubicBezTo>
                    <a:pt x="1244" y="100"/>
                    <a:pt x="1228" y="43"/>
                    <a:pt x="1184" y="13"/>
                  </a:cubicBezTo>
                  <a:lnTo>
                    <a:pt x="1173" y="6"/>
                  </a:lnTo>
                  <a:cubicBezTo>
                    <a:pt x="1157" y="-5"/>
                    <a:pt x="1137" y="0"/>
                    <a:pt x="1127" y="15"/>
                  </a:cubicBezTo>
                  <a:lnTo>
                    <a:pt x="1038" y="147"/>
                  </a:lnTo>
                  <a:lnTo>
                    <a:pt x="423" y="147"/>
                  </a:lnTo>
                  <a:lnTo>
                    <a:pt x="334" y="15"/>
                  </a:lnTo>
                  <a:cubicBezTo>
                    <a:pt x="324" y="0"/>
                    <a:pt x="304" y="-5"/>
                    <a:pt x="289" y="6"/>
                  </a:cubicBezTo>
                  <a:lnTo>
                    <a:pt x="277" y="13"/>
                  </a:lnTo>
                  <a:cubicBezTo>
                    <a:pt x="253" y="29"/>
                    <a:pt x="237" y="54"/>
                    <a:pt x="231" y="82"/>
                  </a:cubicBezTo>
                  <a:cubicBezTo>
                    <a:pt x="227" y="104"/>
                    <a:pt x="230" y="127"/>
                    <a:pt x="239" y="147"/>
                  </a:cubicBezTo>
                  <a:lnTo>
                    <a:pt x="41" y="147"/>
                  </a:lnTo>
                  <a:cubicBezTo>
                    <a:pt x="19" y="147"/>
                    <a:pt x="0" y="166"/>
                    <a:pt x="0" y="188"/>
                  </a:cubicBezTo>
                  <a:lnTo>
                    <a:pt x="0" y="371"/>
                  </a:lnTo>
                  <a:cubicBezTo>
                    <a:pt x="0" y="383"/>
                    <a:pt x="10" y="393"/>
                    <a:pt x="21" y="393"/>
                  </a:cubicBezTo>
                  <a:cubicBezTo>
                    <a:pt x="33" y="393"/>
                    <a:pt x="43" y="383"/>
                    <a:pt x="43" y="371"/>
                  </a:cubicBezTo>
                  <a:lnTo>
                    <a:pt x="43" y="283"/>
                  </a:lnTo>
                  <a:lnTo>
                    <a:pt x="183" y="283"/>
                  </a:lnTo>
                  <a:lnTo>
                    <a:pt x="183" y="545"/>
                  </a:lnTo>
                  <a:lnTo>
                    <a:pt x="43" y="545"/>
                  </a:lnTo>
                  <a:lnTo>
                    <a:pt x="43" y="462"/>
                  </a:lnTo>
                  <a:cubicBezTo>
                    <a:pt x="43" y="450"/>
                    <a:pt x="33" y="441"/>
                    <a:pt x="21" y="441"/>
                  </a:cubicBezTo>
                  <a:cubicBezTo>
                    <a:pt x="10" y="441"/>
                    <a:pt x="0" y="450"/>
                    <a:pt x="0" y="462"/>
                  </a:cubicBezTo>
                  <a:lnTo>
                    <a:pt x="0" y="643"/>
                  </a:lnTo>
                  <a:cubicBezTo>
                    <a:pt x="0" y="666"/>
                    <a:pt x="19" y="684"/>
                    <a:pt x="41" y="684"/>
                  </a:cubicBezTo>
                  <a:lnTo>
                    <a:pt x="596" y="684"/>
                  </a:lnTo>
                  <a:lnTo>
                    <a:pt x="638" y="746"/>
                  </a:lnTo>
                  <a:lnTo>
                    <a:pt x="544" y="886"/>
                  </a:lnTo>
                  <a:lnTo>
                    <a:pt x="543" y="885"/>
                  </a:lnTo>
                  <a:cubicBezTo>
                    <a:pt x="531" y="877"/>
                    <a:pt x="517" y="874"/>
                    <a:pt x="503" y="877"/>
                  </a:cubicBezTo>
                  <a:cubicBezTo>
                    <a:pt x="489" y="880"/>
                    <a:pt x="477" y="888"/>
                    <a:pt x="469" y="900"/>
                  </a:cubicBezTo>
                  <a:lnTo>
                    <a:pt x="452" y="926"/>
                  </a:lnTo>
                  <a:cubicBezTo>
                    <a:pt x="373" y="926"/>
                    <a:pt x="300" y="965"/>
                    <a:pt x="256" y="1031"/>
                  </a:cubicBezTo>
                  <a:cubicBezTo>
                    <a:pt x="183" y="1141"/>
                    <a:pt x="212" y="1289"/>
                    <a:pt x="321" y="1362"/>
                  </a:cubicBezTo>
                  <a:cubicBezTo>
                    <a:pt x="361" y="1388"/>
                    <a:pt x="406" y="1402"/>
                    <a:pt x="453" y="1402"/>
                  </a:cubicBezTo>
                  <a:cubicBezTo>
                    <a:pt x="468" y="1402"/>
                    <a:pt x="484" y="1400"/>
                    <a:pt x="500" y="1397"/>
                  </a:cubicBezTo>
                  <a:cubicBezTo>
                    <a:pt x="562" y="1385"/>
                    <a:pt x="616" y="1349"/>
                    <a:pt x="651" y="1296"/>
                  </a:cubicBezTo>
                  <a:cubicBezTo>
                    <a:pt x="696" y="1230"/>
                    <a:pt x="703" y="1145"/>
                    <a:pt x="672" y="1071"/>
                  </a:cubicBezTo>
                  <a:lnTo>
                    <a:pt x="689" y="1047"/>
                  </a:lnTo>
                  <a:cubicBezTo>
                    <a:pt x="705" y="1022"/>
                    <a:pt x="699" y="989"/>
                    <a:pt x="674" y="973"/>
                  </a:cubicBezTo>
                  <a:lnTo>
                    <a:pt x="673" y="972"/>
                  </a:lnTo>
                  <a:lnTo>
                    <a:pt x="731" y="885"/>
                  </a:lnTo>
                  <a:lnTo>
                    <a:pt x="788" y="972"/>
                  </a:lnTo>
                  <a:lnTo>
                    <a:pt x="787" y="973"/>
                  </a:lnTo>
                  <a:cubicBezTo>
                    <a:pt x="763" y="989"/>
                    <a:pt x="756" y="1022"/>
                    <a:pt x="772" y="1047"/>
                  </a:cubicBezTo>
                  <a:lnTo>
                    <a:pt x="789" y="1071"/>
                  </a:lnTo>
                  <a:cubicBezTo>
                    <a:pt x="758" y="1145"/>
                    <a:pt x="765" y="1230"/>
                    <a:pt x="810" y="1296"/>
                  </a:cubicBezTo>
                  <a:cubicBezTo>
                    <a:pt x="856" y="1365"/>
                    <a:pt x="931" y="1402"/>
                    <a:pt x="1008" y="1402"/>
                  </a:cubicBezTo>
                  <a:cubicBezTo>
                    <a:pt x="1054" y="1402"/>
                    <a:pt x="1099" y="1389"/>
                    <a:pt x="1140" y="1362"/>
                  </a:cubicBezTo>
                  <a:cubicBezTo>
                    <a:pt x="1234" y="1298"/>
                    <a:pt x="1271" y="1177"/>
                    <a:pt x="1227" y="1072"/>
                  </a:cubicBezTo>
                  <a:cubicBezTo>
                    <a:pt x="1223" y="1061"/>
                    <a:pt x="1210" y="1056"/>
                    <a:pt x="1199" y="1060"/>
                  </a:cubicBezTo>
                  <a:cubicBezTo>
                    <a:pt x="1189" y="1065"/>
                    <a:pt x="1183" y="1078"/>
                    <a:pt x="1188" y="1088"/>
                  </a:cubicBezTo>
                  <a:cubicBezTo>
                    <a:pt x="1224" y="1174"/>
                    <a:pt x="1194" y="1274"/>
                    <a:pt x="1116" y="1326"/>
                  </a:cubicBezTo>
                  <a:cubicBezTo>
                    <a:pt x="1027" y="1386"/>
                    <a:pt x="905" y="1362"/>
                    <a:pt x="845" y="1272"/>
                  </a:cubicBezTo>
                  <a:cubicBezTo>
                    <a:pt x="807" y="1215"/>
                    <a:pt x="802" y="1141"/>
                    <a:pt x="832" y="1078"/>
                  </a:cubicBezTo>
                  <a:cubicBezTo>
                    <a:pt x="835" y="1072"/>
                    <a:pt x="835" y="1064"/>
                    <a:pt x="830" y="1057"/>
                  </a:cubicBezTo>
                  <a:lnTo>
                    <a:pt x="808" y="1023"/>
                  </a:lnTo>
                  <a:cubicBezTo>
                    <a:pt x="804" y="1018"/>
                    <a:pt x="806" y="1012"/>
                    <a:pt x="810" y="1009"/>
                  </a:cubicBezTo>
                  <a:lnTo>
                    <a:pt x="923" y="933"/>
                  </a:lnTo>
                  <a:lnTo>
                    <a:pt x="923" y="933"/>
                  </a:lnTo>
                  <a:lnTo>
                    <a:pt x="923" y="933"/>
                  </a:lnTo>
                  <a:lnTo>
                    <a:pt x="942" y="921"/>
                  </a:lnTo>
                  <a:cubicBezTo>
                    <a:pt x="945" y="918"/>
                    <a:pt x="948" y="919"/>
                    <a:pt x="950" y="919"/>
                  </a:cubicBezTo>
                  <a:cubicBezTo>
                    <a:pt x="952" y="919"/>
                    <a:pt x="955" y="920"/>
                    <a:pt x="957" y="923"/>
                  </a:cubicBezTo>
                  <a:lnTo>
                    <a:pt x="980" y="959"/>
                  </a:lnTo>
                  <a:cubicBezTo>
                    <a:pt x="985" y="965"/>
                    <a:pt x="992" y="969"/>
                    <a:pt x="999" y="968"/>
                  </a:cubicBezTo>
                  <a:cubicBezTo>
                    <a:pt x="1051" y="966"/>
                    <a:pt x="1103" y="985"/>
                    <a:pt x="1141" y="1021"/>
                  </a:cubicBezTo>
                  <a:cubicBezTo>
                    <a:pt x="1150" y="1029"/>
                    <a:pt x="1163" y="1029"/>
                    <a:pt x="1171" y="1020"/>
                  </a:cubicBezTo>
                  <a:cubicBezTo>
                    <a:pt x="1180" y="1012"/>
                    <a:pt x="1179" y="998"/>
                    <a:pt x="1170" y="990"/>
                  </a:cubicBezTo>
                  <a:cubicBezTo>
                    <a:pt x="1127" y="949"/>
                    <a:pt x="1069" y="926"/>
                    <a:pt x="1009" y="926"/>
                  </a:cubicBezTo>
                  <a:lnTo>
                    <a:pt x="992" y="900"/>
                  </a:lnTo>
                  <a:cubicBezTo>
                    <a:pt x="984" y="888"/>
                    <a:pt x="972" y="880"/>
                    <a:pt x="958" y="877"/>
                  </a:cubicBezTo>
                  <a:cubicBezTo>
                    <a:pt x="944" y="874"/>
                    <a:pt x="930" y="877"/>
                    <a:pt x="918" y="885"/>
                  </a:cubicBezTo>
                  <a:lnTo>
                    <a:pt x="917" y="886"/>
                  </a:lnTo>
                  <a:lnTo>
                    <a:pt x="823" y="746"/>
                  </a:lnTo>
                  <a:lnTo>
                    <a:pt x="897" y="636"/>
                  </a:lnTo>
                  <a:lnTo>
                    <a:pt x="927" y="676"/>
                  </a:lnTo>
                  <a:cubicBezTo>
                    <a:pt x="931" y="681"/>
                    <a:pt x="937" y="684"/>
                    <a:pt x="944" y="684"/>
                  </a:cubicBezTo>
                  <a:lnTo>
                    <a:pt x="1415" y="684"/>
                  </a:lnTo>
                  <a:cubicBezTo>
                    <a:pt x="1438" y="684"/>
                    <a:pt x="1456" y="666"/>
                    <a:pt x="1456" y="643"/>
                  </a:cubicBezTo>
                  <a:lnTo>
                    <a:pt x="1456" y="188"/>
                  </a:lnTo>
                  <a:cubicBezTo>
                    <a:pt x="1456" y="166"/>
                    <a:pt x="1438" y="147"/>
                    <a:pt x="1415" y="1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7" name="Google Shape;997;p45"/>
            <p:cNvSpPr/>
            <p:nvPr/>
          </p:nvSpPr>
          <p:spPr>
            <a:xfrm>
              <a:off x="6847372" y="3769183"/>
              <a:ext cx="82001" cy="82001"/>
            </a:xfrm>
            <a:custGeom>
              <a:avLst/>
              <a:gdLst/>
              <a:ahLst/>
              <a:cxnLst/>
              <a:rect l="l" t="t" r="r" b="b"/>
              <a:pathLst>
                <a:path w="252" h="252" extrusionOk="0">
                  <a:moveTo>
                    <a:pt x="208" y="142"/>
                  </a:moveTo>
                  <a:cubicBezTo>
                    <a:pt x="203" y="164"/>
                    <a:pt x="191" y="183"/>
                    <a:pt x="172" y="195"/>
                  </a:cubicBezTo>
                  <a:cubicBezTo>
                    <a:pt x="154" y="208"/>
                    <a:pt x="131" y="212"/>
                    <a:pt x="109" y="208"/>
                  </a:cubicBezTo>
                  <a:cubicBezTo>
                    <a:pt x="88" y="203"/>
                    <a:pt x="69" y="191"/>
                    <a:pt x="56" y="172"/>
                  </a:cubicBezTo>
                  <a:cubicBezTo>
                    <a:pt x="44" y="154"/>
                    <a:pt x="39" y="131"/>
                    <a:pt x="44" y="109"/>
                  </a:cubicBezTo>
                  <a:cubicBezTo>
                    <a:pt x="48" y="88"/>
                    <a:pt x="61" y="69"/>
                    <a:pt x="79" y="56"/>
                  </a:cubicBezTo>
                  <a:cubicBezTo>
                    <a:pt x="94" y="47"/>
                    <a:pt x="110" y="42"/>
                    <a:pt x="126" y="42"/>
                  </a:cubicBezTo>
                  <a:cubicBezTo>
                    <a:pt x="153" y="42"/>
                    <a:pt x="179" y="55"/>
                    <a:pt x="195" y="79"/>
                  </a:cubicBezTo>
                  <a:cubicBezTo>
                    <a:pt x="207" y="98"/>
                    <a:pt x="212" y="120"/>
                    <a:pt x="208" y="142"/>
                  </a:cubicBezTo>
                  <a:moveTo>
                    <a:pt x="56" y="21"/>
                  </a:moveTo>
                  <a:cubicBezTo>
                    <a:pt x="28" y="40"/>
                    <a:pt x="9" y="68"/>
                    <a:pt x="2" y="101"/>
                  </a:cubicBezTo>
                  <a:cubicBezTo>
                    <a:pt x="-4" y="134"/>
                    <a:pt x="2" y="168"/>
                    <a:pt x="21" y="196"/>
                  </a:cubicBezTo>
                  <a:cubicBezTo>
                    <a:pt x="40" y="224"/>
                    <a:pt x="68" y="243"/>
                    <a:pt x="101" y="249"/>
                  </a:cubicBezTo>
                  <a:cubicBezTo>
                    <a:pt x="109" y="251"/>
                    <a:pt x="118" y="252"/>
                    <a:pt x="126" y="252"/>
                  </a:cubicBezTo>
                  <a:cubicBezTo>
                    <a:pt x="151" y="252"/>
                    <a:pt x="175" y="245"/>
                    <a:pt x="196" y="231"/>
                  </a:cubicBezTo>
                  <a:cubicBezTo>
                    <a:pt x="254" y="192"/>
                    <a:pt x="269" y="114"/>
                    <a:pt x="230" y="56"/>
                  </a:cubicBezTo>
                  <a:cubicBezTo>
                    <a:pt x="192" y="-2"/>
                    <a:pt x="113" y="-18"/>
                    <a:pt x="56"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98" name="Google Shape;998;p45"/>
          <p:cNvGrpSpPr/>
          <p:nvPr/>
        </p:nvGrpSpPr>
        <p:grpSpPr>
          <a:xfrm>
            <a:off x="7235901" y="3330554"/>
            <a:ext cx="394059" cy="473786"/>
            <a:chOff x="7235901" y="3422629"/>
            <a:chExt cx="394059" cy="473786"/>
          </a:xfrm>
        </p:grpSpPr>
        <p:sp>
          <p:nvSpPr>
            <p:cNvPr id="999" name="Google Shape;999;p45"/>
            <p:cNvSpPr/>
            <p:nvPr/>
          </p:nvSpPr>
          <p:spPr>
            <a:xfrm>
              <a:off x="7235901" y="3481202"/>
              <a:ext cx="394059" cy="415214"/>
            </a:xfrm>
            <a:custGeom>
              <a:avLst/>
              <a:gdLst/>
              <a:ahLst/>
              <a:cxnLst/>
              <a:rect l="l" t="t" r="r" b="b"/>
              <a:pathLst>
                <a:path w="1211" h="1276" extrusionOk="0">
                  <a:moveTo>
                    <a:pt x="1169" y="642"/>
                  </a:moveTo>
                  <a:cubicBezTo>
                    <a:pt x="1169" y="645"/>
                    <a:pt x="1167" y="647"/>
                    <a:pt x="1165" y="647"/>
                  </a:cubicBezTo>
                  <a:lnTo>
                    <a:pt x="911" y="647"/>
                  </a:lnTo>
                  <a:cubicBezTo>
                    <a:pt x="908" y="647"/>
                    <a:pt x="907" y="645"/>
                    <a:pt x="907" y="642"/>
                  </a:cubicBezTo>
                  <a:lnTo>
                    <a:pt x="907" y="610"/>
                  </a:lnTo>
                  <a:cubicBezTo>
                    <a:pt x="907" y="583"/>
                    <a:pt x="928" y="562"/>
                    <a:pt x="954" y="562"/>
                  </a:cubicBezTo>
                  <a:lnTo>
                    <a:pt x="1121" y="562"/>
                  </a:lnTo>
                  <a:cubicBezTo>
                    <a:pt x="1147" y="562"/>
                    <a:pt x="1169" y="583"/>
                    <a:pt x="1169" y="610"/>
                  </a:cubicBezTo>
                  <a:lnTo>
                    <a:pt x="1169" y="642"/>
                  </a:lnTo>
                  <a:moveTo>
                    <a:pt x="43" y="642"/>
                  </a:moveTo>
                  <a:lnTo>
                    <a:pt x="43" y="610"/>
                  </a:lnTo>
                  <a:cubicBezTo>
                    <a:pt x="43" y="583"/>
                    <a:pt x="64" y="562"/>
                    <a:pt x="91" y="562"/>
                  </a:cubicBezTo>
                  <a:lnTo>
                    <a:pt x="258" y="562"/>
                  </a:lnTo>
                  <a:cubicBezTo>
                    <a:pt x="284" y="562"/>
                    <a:pt x="305" y="583"/>
                    <a:pt x="305" y="610"/>
                  </a:cubicBezTo>
                  <a:lnTo>
                    <a:pt x="305" y="642"/>
                  </a:lnTo>
                  <a:cubicBezTo>
                    <a:pt x="305" y="645"/>
                    <a:pt x="303" y="647"/>
                    <a:pt x="301" y="647"/>
                  </a:cubicBezTo>
                  <a:lnTo>
                    <a:pt x="47" y="647"/>
                  </a:lnTo>
                  <a:cubicBezTo>
                    <a:pt x="45" y="647"/>
                    <a:pt x="43" y="645"/>
                    <a:pt x="43" y="642"/>
                  </a:cubicBezTo>
                  <a:moveTo>
                    <a:pt x="966" y="298"/>
                  </a:moveTo>
                  <a:cubicBezTo>
                    <a:pt x="967" y="286"/>
                    <a:pt x="977" y="276"/>
                    <a:pt x="989" y="274"/>
                  </a:cubicBezTo>
                  <a:cubicBezTo>
                    <a:pt x="991" y="273"/>
                    <a:pt x="994" y="273"/>
                    <a:pt x="997" y="274"/>
                  </a:cubicBezTo>
                  <a:cubicBezTo>
                    <a:pt x="1006" y="275"/>
                    <a:pt x="1014" y="272"/>
                    <a:pt x="1021" y="266"/>
                  </a:cubicBezTo>
                  <a:cubicBezTo>
                    <a:pt x="1027" y="261"/>
                    <a:pt x="1031" y="253"/>
                    <a:pt x="1031" y="244"/>
                  </a:cubicBezTo>
                  <a:cubicBezTo>
                    <a:pt x="1031" y="229"/>
                    <a:pt x="1043" y="217"/>
                    <a:pt x="1057" y="217"/>
                  </a:cubicBezTo>
                  <a:cubicBezTo>
                    <a:pt x="1069" y="216"/>
                    <a:pt x="1080" y="224"/>
                    <a:pt x="1084" y="236"/>
                  </a:cubicBezTo>
                  <a:cubicBezTo>
                    <a:pt x="1085" y="238"/>
                    <a:pt x="1085" y="241"/>
                    <a:pt x="1085" y="244"/>
                  </a:cubicBezTo>
                  <a:cubicBezTo>
                    <a:pt x="1085" y="253"/>
                    <a:pt x="1089" y="261"/>
                    <a:pt x="1095" y="266"/>
                  </a:cubicBezTo>
                  <a:cubicBezTo>
                    <a:pt x="1102" y="272"/>
                    <a:pt x="1111" y="275"/>
                    <a:pt x="1119" y="274"/>
                  </a:cubicBezTo>
                  <a:cubicBezTo>
                    <a:pt x="1122" y="273"/>
                    <a:pt x="1125" y="273"/>
                    <a:pt x="1128" y="274"/>
                  </a:cubicBezTo>
                  <a:cubicBezTo>
                    <a:pt x="1139" y="276"/>
                    <a:pt x="1149" y="286"/>
                    <a:pt x="1150" y="298"/>
                  </a:cubicBezTo>
                  <a:cubicBezTo>
                    <a:pt x="1151" y="303"/>
                    <a:pt x="1149" y="309"/>
                    <a:pt x="1147" y="313"/>
                  </a:cubicBezTo>
                  <a:cubicBezTo>
                    <a:pt x="1145" y="313"/>
                    <a:pt x="1144" y="313"/>
                    <a:pt x="1143" y="313"/>
                  </a:cubicBezTo>
                  <a:lnTo>
                    <a:pt x="974" y="313"/>
                  </a:lnTo>
                  <a:cubicBezTo>
                    <a:pt x="972" y="313"/>
                    <a:pt x="971" y="313"/>
                    <a:pt x="969" y="313"/>
                  </a:cubicBezTo>
                  <a:cubicBezTo>
                    <a:pt x="967" y="309"/>
                    <a:pt x="966" y="303"/>
                    <a:pt x="966" y="298"/>
                  </a:cubicBezTo>
                  <a:moveTo>
                    <a:pt x="995" y="512"/>
                  </a:moveTo>
                  <a:lnTo>
                    <a:pt x="972" y="358"/>
                  </a:lnTo>
                  <a:cubicBezTo>
                    <a:pt x="972" y="358"/>
                    <a:pt x="971" y="357"/>
                    <a:pt x="972" y="356"/>
                  </a:cubicBezTo>
                  <a:cubicBezTo>
                    <a:pt x="973" y="356"/>
                    <a:pt x="973" y="356"/>
                    <a:pt x="974" y="356"/>
                  </a:cubicBezTo>
                  <a:lnTo>
                    <a:pt x="1143" y="356"/>
                  </a:lnTo>
                  <a:lnTo>
                    <a:pt x="1144" y="356"/>
                  </a:lnTo>
                  <a:cubicBezTo>
                    <a:pt x="1145" y="357"/>
                    <a:pt x="1144" y="358"/>
                    <a:pt x="1144" y="358"/>
                  </a:cubicBezTo>
                  <a:lnTo>
                    <a:pt x="1122" y="512"/>
                  </a:lnTo>
                  <a:cubicBezTo>
                    <a:pt x="1121" y="516"/>
                    <a:pt x="1118" y="519"/>
                    <a:pt x="1114" y="519"/>
                  </a:cubicBezTo>
                  <a:lnTo>
                    <a:pt x="1002" y="519"/>
                  </a:lnTo>
                  <a:cubicBezTo>
                    <a:pt x="998" y="519"/>
                    <a:pt x="995" y="516"/>
                    <a:pt x="995" y="512"/>
                  </a:cubicBezTo>
                  <a:moveTo>
                    <a:pt x="1030" y="1045"/>
                  </a:moveTo>
                  <a:lnTo>
                    <a:pt x="1030" y="1200"/>
                  </a:lnTo>
                  <a:cubicBezTo>
                    <a:pt x="1030" y="1205"/>
                    <a:pt x="1032" y="1211"/>
                    <a:pt x="1036" y="1215"/>
                  </a:cubicBezTo>
                  <a:lnTo>
                    <a:pt x="1053" y="1233"/>
                  </a:lnTo>
                  <a:lnTo>
                    <a:pt x="928" y="1233"/>
                  </a:lnTo>
                  <a:lnTo>
                    <a:pt x="945" y="1215"/>
                  </a:lnTo>
                  <a:cubicBezTo>
                    <a:pt x="949" y="1211"/>
                    <a:pt x="951" y="1205"/>
                    <a:pt x="951" y="1200"/>
                  </a:cubicBezTo>
                  <a:lnTo>
                    <a:pt x="951" y="1045"/>
                  </a:lnTo>
                  <a:lnTo>
                    <a:pt x="979" y="1045"/>
                  </a:lnTo>
                  <a:lnTo>
                    <a:pt x="1030" y="1045"/>
                  </a:lnTo>
                  <a:moveTo>
                    <a:pt x="893" y="1090"/>
                  </a:moveTo>
                  <a:lnTo>
                    <a:pt x="319" y="1090"/>
                  </a:lnTo>
                  <a:cubicBezTo>
                    <a:pt x="310" y="1090"/>
                    <a:pt x="303" y="1083"/>
                    <a:pt x="303" y="1075"/>
                  </a:cubicBezTo>
                  <a:lnTo>
                    <a:pt x="303" y="1045"/>
                  </a:lnTo>
                  <a:lnTo>
                    <a:pt x="908" y="1045"/>
                  </a:lnTo>
                  <a:lnTo>
                    <a:pt x="908" y="1075"/>
                  </a:lnTo>
                  <a:cubicBezTo>
                    <a:pt x="908" y="1083"/>
                    <a:pt x="902" y="1090"/>
                    <a:pt x="893" y="1090"/>
                  </a:cubicBezTo>
                  <a:moveTo>
                    <a:pt x="159" y="1233"/>
                  </a:moveTo>
                  <a:lnTo>
                    <a:pt x="176" y="1215"/>
                  </a:lnTo>
                  <a:cubicBezTo>
                    <a:pt x="180" y="1211"/>
                    <a:pt x="182" y="1205"/>
                    <a:pt x="182" y="1200"/>
                  </a:cubicBezTo>
                  <a:lnTo>
                    <a:pt x="182" y="1045"/>
                  </a:lnTo>
                  <a:lnTo>
                    <a:pt x="233" y="1045"/>
                  </a:lnTo>
                  <a:lnTo>
                    <a:pt x="261" y="1045"/>
                  </a:lnTo>
                  <a:lnTo>
                    <a:pt x="261" y="1200"/>
                  </a:lnTo>
                  <a:cubicBezTo>
                    <a:pt x="261" y="1205"/>
                    <a:pt x="263" y="1211"/>
                    <a:pt x="267" y="1215"/>
                  </a:cubicBezTo>
                  <a:lnTo>
                    <a:pt x="284" y="1233"/>
                  </a:lnTo>
                  <a:lnTo>
                    <a:pt x="159" y="1233"/>
                  </a:lnTo>
                  <a:moveTo>
                    <a:pt x="1161" y="529"/>
                  </a:moveTo>
                  <a:cubicBezTo>
                    <a:pt x="1162" y="526"/>
                    <a:pt x="1163" y="522"/>
                    <a:pt x="1164" y="519"/>
                  </a:cubicBezTo>
                  <a:lnTo>
                    <a:pt x="1187" y="364"/>
                  </a:lnTo>
                  <a:cubicBezTo>
                    <a:pt x="1188" y="355"/>
                    <a:pt x="1186" y="346"/>
                    <a:pt x="1182" y="337"/>
                  </a:cubicBezTo>
                  <a:cubicBezTo>
                    <a:pt x="1190" y="324"/>
                    <a:pt x="1194" y="309"/>
                    <a:pt x="1192" y="293"/>
                  </a:cubicBezTo>
                  <a:cubicBezTo>
                    <a:pt x="1189" y="262"/>
                    <a:pt x="1166" y="237"/>
                    <a:pt x="1135" y="232"/>
                  </a:cubicBezTo>
                  <a:cubicBezTo>
                    <a:pt x="1132" y="231"/>
                    <a:pt x="1129" y="231"/>
                    <a:pt x="1127" y="231"/>
                  </a:cubicBezTo>
                  <a:cubicBezTo>
                    <a:pt x="1126" y="227"/>
                    <a:pt x="1125" y="224"/>
                    <a:pt x="1124" y="221"/>
                  </a:cubicBezTo>
                  <a:cubicBezTo>
                    <a:pt x="1113" y="192"/>
                    <a:pt x="1086" y="173"/>
                    <a:pt x="1057" y="174"/>
                  </a:cubicBezTo>
                  <a:cubicBezTo>
                    <a:pt x="1023" y="175"/>
                    <a:pt x="996" y="199"/>
                    <a:pt x="989" y="231"/>
                  </a:cubicBezTo>
                  <a:cubicBezTo>
                    <a:pt x="987" y="231"/>
                    <a:pt x="984" y="231"/>
                    <a:pt x="981" y="232"/>
                  </a:cubicBezTo>
                  <a:cubicBezTo>
                    <a:pt x="950" y="237"/>
                    <a:pt x="927" y="262"/>
                    <a:pt x="924" y="293"/>
                  </a:cubicBezTo>
                  <a:cubicBezTo>
                    <a:pt x="922" y="309"/>
                    <a:pt x="926" y="324"/>
                    <a:pt x="934" y="337"/>
                  </a:cubicBezTo>
                  <a:cubicBezTo>
                    <a:pt x="930" y="346"/>
                    <a:pt x="928" y="355"/>
                    <a:pt x="929" y="364"/>
                  </a:cubicBezTo>
                  <a:lnTo>
                    <a:pt x="952" y="519"/>
                  </a:lnTo>
                  <a:lnTo>
                    <a:pt x="952" y="519"/>
                  </a:lnTo>
                  <a:cubicBezTo>
                    <a:pt x="903" y="520"/>
                    <a:pt x="864" y="560"/>
                    <a:pt x="864" y="610"/>
                  </a:cubicBezTo>
                  <a:lnTo>
                    <a:pt x="864" y="642"/>
                  </a:lnTo>
                  <a:cubicBezTo>
                    <a:pt x="864" y="668"/>
                    <a:pt x="884" y="688"/>
                    <a:pt x="908" y="689"/>
                  </a:cubicBezTo>
                  <a:lnTo>
                    <a:pt x="908" y="723"/>
                  </a:lnTo>
                  <a:cubicBezTo>
                    <a:pt x="891" y="710"/>
                    <a:pt x="869" y="703"/>
                    <a:pt x="846" y="703"/>
                  </a:cubicBezTo>
                  <a:lnTo>
                    <a:pt x="783" y="703"/>
                  </a:lnTo>
                  <a:cubicBezTo>
                    <a:pt x="771" y="703"/>
                    <a:pt x="761" y="712"/>
                    <a:pt x="761" y="724"/>
                  </a:cubicBezTo>
                  <a:cubicBezTo>
                    <a:pt x="761" y="736"/>
                    <a:pt x="771" y="745"/>
                    <a:pt x="783" y="745"/>
                  </a:cubicBezTo>
                  <a:lnTo>
                    <a:pt x="846" y="745"/>
                  </a:lnTo>
                  <a:cubicBezTo>
                    <a:pt x="880" y="745"/>
                    <a:pt x="907" y="772"/>
                    <a:pt x="908" y="805"/>
                  </a:cubicBezTo>
                  <a:lnTo>
                    <a:pt x="304" y="805"/>
                  </a:lnTo>
                  <a:cubicBezTo>
                    <a:pt x="305" y="772"/>
                    <a:pt x="332" y="745"/>
                    <a:pt x="366" y="745"/>
                  </a:cubicBezTo>
                  <a:lnTo>
                    <a:pt x="692" y="745"/>
                  </a:lnTo>
                  <a:cubicBezTo>
                    <a:pt x="704" y="745"/>
                    <a:pt x="713" y="736"/>
                    <a:pt x="713" y="724"/>
                  </a:cubicBezTo>
                  <a:cubicBezTo>
                    <a:pt x="713" y="712"/>
                    <a:pt x="704" y="703"/>
                    <a:pt x="692" y="703"/>
                  </a:cubicBezTo>
                  <a:lnTo>
                    <a:pt x="366" y="703"/>
                  </a:lnTo>
                  <a:cubicBezTo>
                    <a:pt x="342" y="703"/>
                    <a:pt x="321" y="710"/>
                    <a:pt x="303" y="723"/>
                  </a:cubicBezTo>
                  <a:lnTo>
                    <a:pt x="303" y="689"/>
                  </a:lnTo>
                  <a:cubicBezTo>
                    <a:pt x="328" y="688"/>
                    <a:pt x="348" y="668"/>
                    <a:pt x="348" y="642"/>
                  </a:cubicBezTo>
                  <a:lnTo>
                    <a:pt x="348" y="610"/>
                  </a:lnTo>
                  <a:cubicBezTo>
                    <a:pt x="348" y="560"/>
                    <a:pt x="307" y="519"/>
                    <a:pt x="258" y="519"/>
                  </a:cubicBezTo>
                  <a:lnTo>
                    <a:pt x="138" y="519"/>
                  </a:lnTo>
                  <a:lnTo>
                    <a:pt x="138" y="397"/>
                  </a:lnTo>
                  <a:cubicBezTo>
                    <a:pt x="138" y="394"/>
                    <a:pt x="137" y="392"/>
                    <a:pt x="136" y="389"/>
                  </a:cubicBezTo>
                  <a:lnTo>
                    <a:pt x="102" y="308"/>
                  </a:lnTo>
                  <a:cubicBezTo>
                    <a:pt x="64" y="218"/>
                    <a:pt x="68" y="117"/>
                    <a:pt x="115" y="31"/>
                  </a:cubicBezTo>
                  <a:cubicBezTo>
                    <a:pt x="120" y="21"/>
                    <a:pt x="116" y="8"/>
                    <a:pt x="106" y="2"/>
                  </a:cubicBezTo>
                  <a:cubicBezTo>
                    <a:pt x="96" y="-3"/>
                    <a:pt x="83" y="1"/>
                    <a:pt x="77" y="11"/>
                  </a:cubicBezTo>
                  <a:cubicBezTo>
                    <a:pt x="25" y="108"/>
                    <a:pt x="19" y="222"/>
                    <a:pt x="63" y="324"/>
                  </a:cubicBezTo>
                  <a:lnTo>
                    <a:pt x="95" y="402"/>
                  </a:lnTo>
                  <a:lnTo>
                    <a:pt x="95" y="519"/>
                  </a:lnTo>
                  <a:lnTo>
                    <a:pt x="91" y="519"/>
                  </a:lnTo>
                  <a:cubicBezTo>
                    <a:pt x="41" y="519"/>
                    <a:pt x="0" y="560"/>
                    <a:pt x="0" y="610"/>
                  </a:cubicBezTo>
                  <a:lnTo>
                    <a:pt x="0" y="642"/>
                  </a:lnTo>
                  <a:cubicBezTo>
                    <a:pt x="0" y="668"/>
                    <a:pt x="21" y="689"/>
                    <a:pt x="47" y="689"/>
                  </a:cubicBezTo>
                  <a:lnTo>
                    <a:pt x="52" y="689"/>
                  </a:lnTo>
                  <a:lnTo>
                    <a:pt x="52" y="747"/>
                  </a:lnTo>
                  <a:cubicBezTo>
                    <a:pt x="52" y="759"/>
                    <a:pt x="61" y="769"/>
                    <a:pt x="73" y="769"/>
                  </a:cubicBezTo>
                  <a:cubicBezTo>
                    <a:pt x="85" y="769"/>
                    <a:pt x="94" y="759"/>
                    <a:pt x="94" y="747"/>
                  </a:cubicBezTo>
                  <a:lnTo>
                    <a:pt x="94" y="689"/>
                  </a:lnTo>
                  <a:lnTo>
                    <a:pt x="261" y="689"/>
                  </a:lnTo>
                  <a:lnTo>
                    <a:pt x="261" y="826"/>
                  </a:lnTo>
                  <a:cubicBezTo>
                    <a:pt x="261" y="838"/>
                    <a:pt x="270" y="848"/>
                    <a:pt x="282" y="848"/>
                  </a:cubicBezTo>
                  <a:lnTo>
                    <a:pt x="930" y="848"/>
                  </a:lnTo>
                  <a:cubicBezTo>
                    <a:pt x="941" y="848"/>
                    <a:pt x="951" y="838"/>
                    <a:pt x="951" y="826"/>
                  </a:cubicBezTo>
                  <a:lnTo>
                    <a:pt x="951" y="689"/>
                  </a:lnTo>
                  <a:lnTo>
                    <a:pt x="1118" y="689"/>
                  </a:lnTo>
                  <a:lnTo>
                    <a:pt x="1118" y="864"/>
                  </a:lnTo>
                  <a:cubicBezTo>
                    <a:pt x="1118" y="941"/>
                    <a:pt x="1056" y="1003"/>
                    <a:pt x="979" y="1003"/>
                  </a:cubicBezTo>
                  <a:lnTo>
                    <a:pt x="233" y="1003"/>
                  </a:lnTo>
                  <a:cubicBezTo>
                    <a:pt x="156" y="1003"/>
                    <a:pt x="94" y="941"/>
                    <a:pt x="94" y="864"/>
                  </a:cubicBezTo>
                  <a:lnTo>
                    <a:pt x="94" y="838"/>
                  </a:lnTo>
                  <a:cubicBezTo>
                    <a:pt x="94" y="826"/>
                    <a:pt x="85" y="817"/>
                    <a:pt x="73" y="817"/>
                  </a:cubicBezTo>
                  <a:cubicBezTo>
                    <a:pt x="61" y="817"/>
                    <a:pt x="52" y="826"/>
                    <a:pt x="52" y="838"/>
                  </a:cubicBezTo>
                  <a:lnTo>
                    <a:pt x="52" y="864"/>
                  </a:lnTo>
                  <a:cubicBezTo>
                    <a:pt x="52" y="930"/>
                    <a:pt x="87" y="988"/>
                    <a:pt x="140" y="1020"/>
                  </a:cubicBezTo>
                  <a:cubicBezTo>
                    <a:pt x="139" y="1021"/>
                    <a:pt x="139" y="1023"/>
                    <a:pt x="139" y="1024"/>
                  </a:cubicBezTo>
                  <a:lnTo>
                    <a:pt x="139" y="1192"/>
                  </a:lnTo>
                  <a:lnTo>
                    <a:pt x="108" y="1225"/>
                  </a:lnTo>
                  <a:cubicBezTo>
                    <a:pt x="100" y="1234"/>
                    <a:pt x="98" y="1247"/>
                    <a:pt x="103" y="1258"/>
                  </a:cubicBezTo>
                  <a:cubicBezTo>
                    <a:pt x="108" y="1269"/>
                    <a:pt x="119" y="1276"/>
                    <a:pt x="131" y="1276"/>
                  </a:cubicBezTo>
                  <a:lnTo>
                    <a:pt x="312" y="1276"/>
                  </a:lnTo>
                  <a:cubicBezTo>
                    <a:pt x="324" y="1276"/>
                    <a:pt x="335" y="1269"/>
                    <a:pt x="340" y="1258"/>
                  </a:cubicBezTo>
                  <a:cubicBezTo>
                    <a:pt x="345" y="1247"/>
                    <a:pt x="342" y="1234"/>
                    <a:pt x="334" y="1225"/>
                  </a:cubicBezTo>
                  <a:lnTo>
                    <a:pt x="303" y="1192"/>
                  </a:lnTo>
                  <a:lnTo>
                    <a:pt x="303" y="1131"/>
                  </a:lnTo>
                  <a:cubicBezTo>
                    <a:pt x="308" y="1132"/>
                    <a:pt x="313" y="1133"/>
                    <a:pt x="319" y="1133"/>
                  </a:cubicBezTo>
                  <a:lnTo>
                    <a:pt x="893" y="1133"/>
                  </a:lnTo>
                  <a:cubicBezTo>
                    <a:pt x="898" y="1133"/>
                    <a:pt x="904" y="1132"/>
                    <a:pt x="908" y="1131"/>
                  </a:cubicBezTo>
                  <a:lnTo>
                    <a:pt x="908" y="1192"/>
                  </a:lnTo>
                  <a:lnTo>
                    <a:pt x="878" y="1225"/>
                  </a:lnTo>
                  <a:cubicBezTo>
                    <a:pt x="869" y="1234"/>
                    <a:pt x="867" y="1247"/>
                    <a:pt x="872" y="1258"/>
                  </a:cubicBezTo>
                  <a:cubicBezTo>
                    <a:pt x="877" y="1269"/>
                    <a:pt x="888" y="1276"/>
                    <a:pt x="900" y="1276"/>
                  </a:cubicBezTo>
                  <a:lnTo>
                    <a:pt x="1081" y="1276"/>
                  </a:lnTo>
                  <a:cubicBezTo>
                    <a:pt x="1093" y="1276"/>
                    <a:pt x="1104" y="1269"/>
                    <a:pt x="1109" y="1258"/>
                  </a:cubicBezTo>
                  <a:cubicBezTo>
                    <a:pt x="1114" y="1247"/>
                    <a:pt x="1112" y="1234"/>
                    <a:pt x="1104" y="1225"/>
                  </a:cubicBezTo>
                  <a:lnTo>
                    <a:pt x="1073" y="1192"/>
                  </a:lnTo>
                  <a:lnTo>
                    <a:pt x="1073" y="1024"/>
                  </a:lnTo>
                  <a:cubicBezTo>
                    <a:pt x="1073" y="1023"/>
                    <a:pt x="1073" y="1021"/>
                    <a:pt x="1072" y="1020"/>
                  </a:cubicBezTo>
                  <a:cubicBezTo>
                    <a:pt x="1125" y="988"/>
                    <a:pt x="1160" y="930"/>
                    <a:pt x="1160" y="864"/>
                  </a:cubicBezTo>
                  <a:lnTo>
                    <a:pt x="1160" y="689"/>
                  </a:lnTo>
                  <a:lnTo>
                    <a:pt x="1165" y="689"/>
                  </a:lnTo>
                  <a:cubicBezTo>
                    <a:pt x="1190" y="689"/>
                    <a:pt x="1211" y="668"/>
                    <a:pt x="1211" y="642"/>
                  </a:cubicBezTo>
                  <a:lnTo>
                    <a:pt x="1211" y="610"/>
                  </a:lnTo>
                  <a:cubicBezTo>
                    <a:pt x="1211" y="574"/>
                    <a:pt x="1191" y="543"/>
                    <a:pt x="1161" y="5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0" name="Google Shape;1000;p45"/>
            <p:cNvSpPr/>
            <p:nvPr/>
          </p:nvSpPr>
          <p:spPr>
            <a:xfrm>
              <a:off x="7277552" y="3422629"/>
              <a:ext cx="342321" cy="116494"/>
            </a:xfrm>
            <a:custGeom>
              <a:avLst/>
              <a:gdLst/>
              <a:ahLst/>
              <a:cxnLst/>
              <a:rect l="l" t="t" r="r" b="b"/>
              <a:pathLst>
                <a:path w="1052" h="358" extrusionOk="0">
                  <a:moveTo>
                    <a:pt x="37" y="142"/>
                  </a:moveTo>
                  <a:cubicBezTo>
                    <a:pt x="97" y="78"/>
                    <a:pt x="180" y="42"/>
                    <a:pt x="269" y="42"/>
                  </a:cubicBezTo>
                  <a:lnTo>
                    <a:pt x="690" y="42"/>
                  </a:lnTo>
                  <a:cubicBezTo>
                    <a:pt x="773" y="42"/>
                    <a:pt x="851" y="74"/>
                    <a:pt x="911" y="131"/>
                  </a:cubicBezTo>
                  <a:cubicBezTo>
                    <a:pt x="968" y="186"/>
                    <a:pt x="1004" y="259"/>
                    <a:pt x="1010" y="338"/>
                  </a:cubicBezTo>
                  <a:cubicBezTo>
                    <a:pt x="1010" y="349"/>
                    <a:pt x="1020" y="358"/>
                    <a:pt x="1031" y="358"/>
                  </a:cubicBezTo>
                  <a:cubicBezTo>
                    <a:pt x="1031" y="358"/>
                    <a:pt x="1032" y="358"/>
                    <a:pt x="1033" y="358"/>
                  </a:cubicBezTo>
                  <a:cubicBezTo>
                    <a:pt x="1044" y="357"/>
                    <a:pt x="1053" y="346"/>
                    <a:pt x="1052" y="335"/>
                  </a:cubicBezTo>
                  <a:cubicBezTo>
                    <a:pt x="1045" y="246"/>
                    <a:pt x="1006" y="162"/>
                    <a:pt x="940" y="100"/>
                  </a:cubicBezTo>
                  <a:cubicBezTo>
                    <a:pt x="873" y="35"/>
                    <a:pt x="784" y="0"/>
                    <a:pt x="690" y="0"/>
                  </a:cubicBezTo>
                  <a:lnTo>
                    <a:pt x="269" y="0"/>
                  </a:lnTo>
                  <a:cubicBezTo>
                    <a:pt x="168" y="0"/>
                    <a:pt x="74" y="40"/>
                    <a:pt x="6" y="113"/>
                  </a:cubicBezTo>
                  <a:cubicBezTo>
                    <a:pt x="-3" y="121"/>
                    <a:pt x="-2" y="135"/>
                    <a:pt x="6" y="143"/>
                  </a:cubicBezTo>
                  <a:cubicBezTo>
                    <a:pt x="15" y="151"/>
                    <a:pt x="28" y="151"/>
                    <a:pt x="37" y="1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1" name="Google Shape;1001;p45"/>
            <p:cNvSpPr/>
            <p:nvPr/>
          </p:nvSpPr>
          <p:spPr>
            <a:xfrm>
              <a:off x="7339053" y="3489988"/>
              <a:ext cx="37746" cy="37747"/>
            </a:xfrm>
            <a:custGeom>
              <a:avLst/>
              <a:gdLst/>
              <a:ahLst/>
              <a:cxnLst/>
              <a:rect l="l" t="t" r="r" b="b"/>
              <a:pathLst>
                <a:path w="116" h="116" extrusionOk="0">
                  <a:moveTo>
                    <a:pt x="58" y="0"/>
                  </a:moveTo>
                  <a:cubicBezTo>
                    <a:pt x="46" y="0"/>
                    <a:pt x="36" y="10"/>
                    <a:pt x="36" y="22"/>
                  </a:cubicBezTo>
                  <a:lnTo>
                    <a:pt x="36" y="37"/>
                  </a:lnTo>
                  <a:lnTo>
                    <a:pt x="21" y="37"/>
                  </a:lnTo>
                  <a:cubicBezTo>
                    <a:pt x="9" y="37"/>
                    <a:pt x="0" y="46"/>
                    <a:pt x="0" y="58"/>
                  </a:cubicBezTo>
                  <a:cubicBezTo>
                    <a:pt x="0" y="70"/>
                    <a:pt x="9" y="80"/>
                    <a:pt x="21" y="80"/>
                  </a:cubicBezTo>
                  <a:lnTo>
                    <a:pt x="36" y="80"/>
                  </a:lnTo>
                  <a:lnTo>
                    <a:pt x="36" y="95"/>
                  </a:lnTo>
                  <a:cubicBezTo>
                    <a:pt x="36" y="107"/>
                    <a:pt x="46" y="116"/>
                    <a:pt x="58" y="116"/>
                  </a:cubicBezTo>
                  <a:cubicBezTo>
                    <a:pt x="69" y="116"/>
                    <a:pt x="79" y="107"/>
                    <a:pt x="79" y="95"/>
                  </a:cubicBezTo>
                  <a:lnTo>
                    <a:pt x="79" y="80"/>
                  </a:lnTo>
                  <a:lnTo>
                    <a:pt x="94" y="80"/>
                  </a:lnTo>
                  <a:cubicBezTo>
                    <a:pt x="106" y="80"/>
                    <a:pt x="116" y="70"/>
                    <a:pt x="116" y="58"/>
                  </a:cubicBezTo>
                  <a:cubicBezTo>
                    <a:pt x="116" y="46"/>
                    <a:pt x="106" y="37"/>
                    <a:pt x="94" y="37"/>
                  </a:cubicBezTo>
                  <a:lnTo>
                    <a:pt x="79" y="37"/>
                  </a:lnTo>
                  <a:lnTo>
                    <a:pt x="79" y="22"/>
                  </a:lnTo>
                  <a:cubicBezTo>
                    <a:pt x="79" y="10"/>
                    <a:pt x="69" y="0"/>
                    <a:pt x="58"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2" name="Google Shape;1002;p45"/>
            <p:cNvSpPr/>
            <p:nvPr/>
          </p:nvSpPr>
          <p:spPr>
            <a:xfrm>
              <a:off x="7348815" y="3595092"/>
              <a:ext cx="37746" cy="37747"/>
            </a:xfrm>
            <a:custGeom>
              <a:avLst/>
              <a:gdLst/>
              <a:ahLst/>
              <a:cxnLst/>
              <a:rect l="l" t="t" r="r" b="b"/>
              <a:pathLst>
                <a:path w="116" h="116" extrusionOk="0">
                  <a:moveTo>
                    <a:pt x="58" y="116"/>
                  </a:moveTo>
                  <a:cubicBezTo>
                    <a:pt x="70" y="116"/>
                    <a:pt x="79" y="107"/>
                    <a:pt x="79" y="95"/>
                  </a:cubicBezTo>
                  <a:lnTo>
                    <a:pt x="79" y="80"/>
                  </a:lnTo>
                  <a:lnTo>
                    <a:pt x="95" y="80"/>
                  </a:lnTo>
                  <a:cubicBezTo>
                    <a:pt x="106" y="80"/>
                    <a:pt x="116" y="70"/>
                    <a:pt x="116" y="58"/>
                  </a:cubicBezTo>
                  <a:cubicBezTo>
                    <a:pt x="116" y="46"/>
                    <a:pt x="106" y="37"/>
                    <a:pt x="95" y="37"/>
                  </a:cubicBezTo>
                  <a:lnTo>
                    <a:pt x="79" y="37"/>
                  </a:lnTo>
                  <a:lnTo>
                    <a:pt x="79" y="21"/>
                  </a:lnTo>
                  <a:cubicBezTo>
                    <a:pt x="79" y="10"/>
                    <a:pt x="70" y="0"/>
                    <a:pt x="58" y="0"/>
                  </a:cubicBezTo>
                  <a:cubicBezTo>
                    <a:pt x="46" y="0"/>
                    <a:pt x="36" y="10"/>
                    <a:pt x="36" y="21"/>
                  </a:cubicBezTo>
                  <a:lnTo>
                    <a:pt x="36" y="37"/>
                  </a:lnTo>
                  <a:lnTo>
                    <a:pt x="21" y="37"/>
                  </a:lnTo>
                  <a:cubicBezTo>
                    <a:pt x="9" y="37"/>
                    <a:pt x="0" y="46"/>
                    <a:pt x="0" y="58"/>
                  </a:cubicBezTo>
                  <a:cubicBezTo>
                    <a:pt x="0" y="70"/>
                    <a:pt x="9" y="80"/>
                    <a:pt x="21" y="80"/>
                  </a:cubicBezTo>
                  <a:lnTo>
                    <a:pt x="36" y="80"/>
                  </a:lnTo>
                  <a:lnTo>
                    <a:pt x="36" y="95"/>
                  </a:lnTo>
                  <a:cubicBezTo>
                    <a:pt x="36" y="107"/>
                    <a:pt x="46" y="116"/>
                    <a:pt x="58" y="1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3" name="Google Shape;1003;p45"/>
            <p:cNvSpPr/>
            <p:nvPr/>
          </p:nvSpPr>
          <p:spPr>
            <a:xfrm>
              <a:off x="7479626" y="3595092"/>
              <a:ext cx="37746" cy="37747"/>
            </a:xfrm>
            <a:custGeom>
              <a:avLst/>
              <a:gdLst/>
              <a:ahLst/>
              <a:cxnLst/>
              <a:rect l="l" t="t" r="r" b="b"/>
              <a:pathLst>
                <a:path w="116" h="116" extrusionOk="0">
                  <a:moveTo>
                    <a:pt x="58" y="116"/>
                  </a:moveTo>
                  <a:cubicBezTo>
                    <a:pt x="70" y="116"/>
                    <a:pt x="79" y="107"/>
                    <a:pt x="79" y="95"/>
                  </a:cubicBezTo>
                  <a:lnTo>
                    <a:pt x="79" y="80"/>
                  </a:lnTo>
                  <a:lnTo>
                    <a:pt x="95" y="80"/>
                  </a:lnTo>
                  <a:cubicBezTo>
                    <a:pt x="107" y="80"/>
                    <a:pt x="116" y="70"/>
                    <a:pt x="116" y="58"/>
                  </a:cubicBezTo>
                  <a:cubicBezTo>
                    <a:pt x="116" y="46"/>
                    <a:pt x="107" y="37"/>
                    <a:pt x="95" y="37"/>
                  </a:cubicBezTo>
                  <a:lnTo>
                    <a:pt x="79" y="37"/>
                  </a:lnTo>
                  <a:lnTo>
                    <a:pt x="79" y="21"/>
                  </a:lnTo>
                  <a:cubicBezTo>
                    <a:pt x="79" y="10"/>
                    <a:pt x="70" y="0"/>
                    <a:pt x="58" y="0"/>
                  </a:cubicBezTo>
                  <a:cubicBezTo>
                    <a:pt x="46" y="0"/>
                    <a:pt x="37" y="10"/>
                    <a:pt x="37" y="21"/>
                  </a:cubicBezTo>
                  <a:lnTo>
                    <a:pt x="37" y="37"/>
                  </a:lnTo>
                  <a:lnTo>
                    <a:pt x="21" y="37"/>
                  </a:lnTo>
                  <a:cubicBezTo>
                    <a:pt x="10" y="37"/>
                    <a:pt x="0" y="46"/>
                    <a:pt x="0" y="58"/>
                  </a:cubicBezTo>
                  <a:cubicBezTo>
                    <a:pt x="0" y="70"/>
                    <a:pt x="10" y="80"/>
                    <a:pt x="21" y="80"/>
                  </a:cubicBezTo>
                  <a:lnTo>
                    <a:pt x="37" y="80"/>
                  </a:lnTo>
                  <a:lnTo>
                    <a:pt x="37" y="95"/>
                  </a:lnTo>
                  <a:cubicBezTo>
                    <a:pt x="37" y="107"/>
                    <a:pt x="46" y="116"/>
                    <a:pt x="58" y="1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4" name="Google Shape;1004;p45"/>
            <p:cNvSpPr/>
            <p:nvPr/>
          </p:nvSpPr>
          <p:spPr>
            <a:xfrm>
              <a:off x="7489388" y="3489988"/>
              <a:ext cx="37746" cy="37747"/>
            </a:xfrm>
            <a:custGeom>
              <a:avLst/>
              <a:gdLst/>
              <a:ahLst/>
              <a:cxnLst/>
              <a:rect l="l" t="t" r="r" b="b"/>
              <a:pathLst>
                <a:path w="116" h="116" extrusionOk="0">
                  <a:moveTo>
                    <a:pt x="116" y="58"/>
                  </a:moveTo>
                  <a:cubicBezTo>
                    <a:pt x="116" y="46"/>
                    <a:pt x="107" y="37"/>
                    <a:pt x="95" y="37"/>
                  </a:cubicBezTo>
                  <a:lnTo>
                    <a:pt x="80" y="37"/>
                  </a:lnTo>
                  <a:lnTo>
                    <a:pt x="80" y="22"/>
                  </a:lnTo>
                  <a:cubicBezTo>
                    <a:pt x="80" y="10"/>
                    <a:pt x="70" y="0"/>
                    <a:pt x="58" y="0"/>
                  </a:cubicBezTo>
                  <a:cubicBezTo>
                    <a:pt x="46" y="0"/>
                    <a:pt x="37" y="10"/>
                    <a:pt x="37" y="22"/>
                  </a:cubicBezTo>
                  <a:lnTo>
                    <a:pt x="37" y="37"/>
                  </a:lnTo>
                  <a:lnTo>
                    <a:pt x="22" y="37"/>
                  </a:lnTo>
                  <a:cubicBezTo>
                    <a:pt x="10" y="37"/>
                    <a:pt x="0" y="46"/>
                    <a:pt x="0" y="58"/>
                  </a:cubicBezTo>
                  <a:cubicBezTo>
                    <a:pt x="0" y="70"/>
                    <a:pt x="10" y="80"/>
                    <a:pt x="22" y="80"/>
                  </a:cubicBezTo>
                  <a:lnTo>
                    <a:pt x="37" y="80"/>
                  </a:lnTo>
                  <a:lnTo>
                    <a:pt x="37" y="95"/>
                  </a:lnTo>
                  <a:cubicBezTo>
                    <a:pt x="37" y="107"/>
                    <a:pt x="46" y="116"/>
                    <a:pt x="58" y="116"/>
                  </a:cubicBezTo>
                  <a:cubicBezTo>
                    <a:pt x="70" y="116"/>
                    <a:pt x="80" y="107"/>
                    <a:pt x="80" y="95"/>
                  </a:cubicBezTo>
                  <a:lnTo>
                    <a:pt x="80" y="80"/>
                  </a:lnTo>
                  <a:lnTo>
                    <a:pt x="95" y="80"/>
                  </a:lnTo>
                  <a:cubicBezTo>
                    <a:pt x="107" y="80"/>
                    <a:pt x="116" y="70"/>
                    <a:pt x="11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45"/>
            <p:cNvSpPr/>
            <p:nvPr/>
          </p:nvSpPr>
          <p:spPr>
            <a:xfrm>
              <a:off x="7414221" y="3537822"/>
              <a:ext cx="37746" cy="37747"/>
            </a:xfrm>
            <a:custGeom>
              <a:avLst/>
              <a:gdLst/>
              <a:ahLst/>
              <a:cxnLst/>
              <a:rect l="l" t="t" r="r" b="b"/>
              <a:pathLst>
                <a:path w="116" h="116" extrusionOk="0">
                  <a:moveTo>
                    <a:pt x="95" y="37"/>
                  </a:moveTo>
                  <a:lnTo>
                    <a:pt x="79" y="37"/>
                  </a:lnTo>
                  <a:lnTo>
                    <a:pt x="79" y="21"/>
                  </a:lnTo>
                  <a:cubicBezTo>
                    <a:pt x="79" y="9"/>
                    <a:pt x="70" y="0"/>
                    <a:pt x="58" y="0"/>
                  </a:cubicBezTo>
                  <a:cubicBezTo>
                    <a:pt x="46" y="0"/>
                    <a:pt x="37" y="9"/>
                    <a:pt x="37" y="21"/>
                  </a:cubicBezTo>
                  <a:lnTo>
                    <a:pt x="37" y="37"/>
                  </a:lnTo>
                  <a:lnTo>
                    <a:pt x="21" y="37"/>
                  </a:lnTo>
                  <a:cubicBezTo>
                    <a:pt x="9" y="37"/>
                    <a:pt x="0" y="46"/>
                    <a:pt x="0" y="58"/>
                  </a:cubicBezTo>
                  <a:cubicBezTo>
                    <a:pt x="0" y="70"/>
                    <a:pt x="9" y="79"/>
                    <a:pt x="21" y="79"/>
                  </a:cubicBezTo>
                  <a:lnTo>
                    <a:pt x="37" y="79"/>
                  </a:lnTo>
                  <a:lnTo>
                    <a:pt x="37" y="95"/>
                  </a:lnTo>
                  <a:cubicBezTo>
                    <a:pt x="37" y="106"/>
                    <a:pt x="46" y="116"/>
                    <a:pt x="58" y="116"/>
                  </a:cubicBezTo>
                  <a:cubicBezTo>
                    <a:pt x="70" y="116"/>
                    <a:pt x="79" y="106"/>
                    <a:pt x="79" y="95"/>
                  </a:cubicBezTo>
                  <a:lnTo>
                    <a:pt x="79" y="79"/>
                  </a:lnTo>
                  <a:lnTo>
                    <a:pt x="95" y="79"/>
                  </a:lnTo>
                  <a:cubicBezTo>
                    <a:pt x="106" y="79"/>
                    <a:pt x="116" y="70"/>
                    <a:pt x="116" y="58"/>
                  </a:cubicBezTo>
                  <a:cubicBezTo>
                    <a:pt x="116" y="46"/>
                    <a:pt x="106" y="37"/>
                    <a:pt x="9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45"/>
            <p:cNvSpPr/>
            <p:nvPr/>
          </p:nvSpPr>
          <p:spPr>
            <a:xfrm>
              <a:off x="7414221" y="3647157"/>
              <a:ext cx="37746" cy="37747"/>
            </a:xfrm>
            <a:custGeom>
              <a:avLst/>
              <a:gdLst/>
              <a:ahLst/>
              <a:cxnLst/>
              <a:rect l="l" t="t" r="r" b="b"/>
              <a:pathLst>
                <a:path w="116" h="116" extrusionOk="0">
                  <a:moveTo>
                    <a:pt x="58" y="116"/>
                  </a:moveTo>
                  <a:cubicBezTo>
                    <a:pt x="70" y="116"/>
                    <a:pt x="79" y="106"/>
                    <a:pt x="79" y="94"/>
                  </a:cubicBezTo>
                  <a:lnTo>
                    <a:pt x="79" y="79"/>
                  </a:lnTo>
                  <a:lnTo>
                    <a:pt x="95" y="79"/>
                  </a:lnTo>
                  <a:cubicBezTo>
                    <a:pt x="106" y="79"/>
                    <a:pt x="116" y="69"/>
                    <a:pt x="116" y="58"/>
                  </a:cubicBezTo>
                  <a:cubicBezTo>
                    <a:pt x="116" y="46"/>
                    <a:pt x="106" y="36"/>
                    <a:pt x="95" y="36"/>
                  </a:cubicBezTo>
                  <a:lnTo>
                    <a:pt x="79" y="36"/>
                  </a:lnTo>
                  <a:lnTo>
                    <a:pt x="79" y="21"/>
                  </a:lnTo>
                  <a:cubicBezTo>
                    <a:pt x="79" y="9"/>
                    <a:pt x="70" y="0"/>
                    <a:pt x="58" y="0"/>
                  </a:cubicBezTo>
                  <a:cubicBezTo>
                    <a:pt x="46" y="0"/>
                    <a:pt x="37" y="9"/>
                    <a:pt x="37" y="21"/>
                  </a:cubicBezTo>
                  <a:lnTo>
                    <a:pt x="37" y="36"/>
                  </a:lnTo>
                  <a:lnTo>
                    <a:pt x="21" y="36"/>
                  </a:lnTo>
                  <a:cubicBezTo>
                    <a:pt x="9" y="36"/>
                    <a:pt x="0" y="46"/>
                    <a:pt x="0" y="58"/>
                  </a:cubicBezTo>
                  <a:cubicBezTo>
                    <a:pt x="0" y="69"/>
                    <a:pt x="9" y="79"/>
                    <a:pt x="21" y="79"/>
                  </a:cubicBezTo>
                  <a:lnTo>
                    <a:pt x="37" y="79"/>
                  </a:lnTo>
                  <a:lnTo>
                    <a:pt x="37" y="94"/>
                  </a:lnTo>
                  <a:cubicBezTo>
                    <a:pt x="37" y="106"/>
                    <a:pt x="46" y="116"/>
                    <a:pt x="58" y="1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07" name="Google Shape;1007;p45"/>
          <p:cNvGrpSpPr/>
          <p:nvPr/>
        </p:nvGrpSpPr>
        <p:grpSpPr>
          <a:xfrm>
            <a:off x="1584335" y="4065964"/>
            <a:ext cx="253161" cy="474111"/>
            <a:chOff x="1584335" y="4158039"/>
            <a:chExt cx="253161" cy="474111"/>
          </a:xfrm>
        </p:grpSpPr>
        <p:sp>
          <p:nvSpPr>
            <p:cNvPr id="1008" name="Google Shape;1008;p45"/>
            <p:cNvSpPr/>
            <p:nvPr/>
          </p:nvSpPr>
          <p:spPr>
            <a:xfrm>
              <a:off x="1584335" y="4158039"/>
              <a:ext cx="253161" cy="474111"/>
            </a:xfrm>
            <a:custGeom>
              <a:avLst/>
              <a:gdLst/>
              <a:ahLst/>
              <a:cxnLst/>
              <a:rect l="l" t="t" r="r" b="b"/>
              <a:pathLst>
                <a:path w="778" h="1457" extrusionOk="0">
                  <a:moveTo>
                    <a:pt x="187" y="860"/>
                  </a:moveTo>
                  <a:cubicBezTo>
                    <a:pt x="205" y="860"/>
                    <a:pt x="220" y="852"/>
                    <a:pt x="229" y="837"/>
                  </a:cubicBezTo>
                  <a:cubicBezTo>
                    <a:pt x="265" y="780"/>
                    <a:pt x="325" y="746"/>
                    <a:pt x="389" y="746"/>
                  </a:cubicBezTo>
                  <a:cubicBezTo>
                    <a:pt x="453" y="746"/>
                    <a:pt x="513" y="780"/>
                    <a:pt x="548" y="837"/>
                  </a:cubicBezTo>
                  <a:cubicBezTo>
                    <a:pt x="558" y="852"/>
                    <a:pt x="573" y="860"/>
                    <a:pt x="590" y="860"/>
                  </a:cubicBezTo>
                  <a:lnTo>
                    <a:pt x="671" y="860"/>
                  </a:lnTo>
                  <a:lnTo>
                    <a:pt x="651" y="1041"/>
                  </a:lnTo>
                  <a:lnTo>
                    <a:pt x="590" y="1041"/>
                  </a:lnTo>
                  <a:cubicBezTo>
                    <a:pt x="573" y="1041"/>
                    <a:pt x="558" y="1049"/>
                    <a:pt x="548" y="1064"/>
                  </a:cubicBezTo>
                  <a:cubicBezTo>
                    <a:pt x="513" y="1121"/>
                    <a:pt x="453" y="1155"/>
                    <a:pt x="389" y="1155"/>
                  </a:cubicBezTo>
                  <a:cubicBezTo>
                    <a:pt x="325" y="1155"/>
                    <a:pt x="265" y="1121"/>
                    <a:pt x="229" y="1064"/>
                  </a:cubicBezTo>
                  <a:cubicBezTo>
                    <a:pt x="220" y="1049"/>
                    <a:pt x="205" y="1041"/>
                    <a:pt x="187" y="1041"/>
                  </a:cubicBezTo>
                  <a:lnTo>
                    <a:pt x="127" y="1041"/>
                  </a:lnTo>
                  <a:lnTo>
                    <a:pt x="107" y="860"/>
                  </a:lnTo>
                  <a:lnTo>
                    <a:pt x="187" y="860"/>
                  </a:lnTo>
                  <a:moveTo>
                    <a:pt x="50" y="526"/>
                  </a:moveTo>
                  <a:cubicBezTo>
                    <a:pt x="46" y="526"/>
                    <a:pt x="42" y="523"/>
                    <a:pt x="42" y="519"/>
                  </a:cubicBezTo>
                  <a:lnTo>
                    <a:pt x="42" y="478"/>
                  </a:lnTo>
                  <a:cubicBezTo>
                    <a:pt x="42" y="474"/>
                    <a:pt x="46" y="471"/>
                    <a:pt x="50" y="471"/>
                  </a:cubicBezTo>
                  <a:lnTo>
                    <a:pt x="728" y="471"/>
                  </a:lnTo>
                  <a:cubicBezTo>
                    <a:pt x="732" y="471"/>
                    <a:pt x="735" y="474"/>
                    <a:pt x="735" y="478"/>
                  </a:cubicBezTo>
                  <a:lnTo>
                    <a:pt x="735" y="519"/>
                  </a:lnTo>
                  <a:cubicBezTo>
                    <a:pt x="735" y="523"/>
                    <a:pt x="732" y="526"/>
                    <a:pt x="728" y="526"/>
                  </a:cubicBezTo>
                  <a:lnTo>
                    <a:pt x="50" y="526"/>
                  </a:lnTo>
                  <a:moveTo>
                    <a:pt x="501" y="255"/>
                  </a:moveTo>
                  <a:lnTo>
                    <a:pt x="542" y="293"/>
                  </a:lnTo>
                  <a:lnTo>
                    <a:pt x="532" y="332"/>
                  </a:lnTo>
                  <a:lnTo>
                    <a:pt x="481" y="332"/>
                  </a:lnTo>
                  <a:lnTo>
                    <a:pt x="501" y="255"/>
                  </a:lnTo>
                  <a:moveTo>
                    <a:pt x="556" y="46"/>
                  </a:moveTo>
                  <a:lnTo>
                    <a:pt x="603" y="58"/>
                  </a:lnTo>
                  <a:lnTo>
                    <a:pt x="584" y="133"/>
                  </a:lnTo>
                  <a:lnTo>
                    <a:pt x="543" y="94"/>
                  </a:lnTo>
                  <a:lnTo>
                    <a:pt x="556" y="46"/>
                  </a:lnTo>
                  <a:moveTo>
                    <a:pt x="531" y="141"/>
                  </a:moveTo>
                  <a:lnTo>
                    <a:pt x="572" y="180"/>
                  </a:lnTo>
                  <a:lnTo>
                    <a:pt x="554" y="246"/>
                  </a:lnTo>
                  <a:lnTo>
                    <a:pt x="513" y="208"/>
                  </a:lnTo>
                  <a:lnTo>
                    <a:pt x="531" y="141"/>
                  </a:lnTo>
                  <a:moveTo>
                    <a:pt x="732" y="428"/>
                  </a:moveTo>
                  <a:lnTo>
                    <a:pt x="697" y="364"/>
                  </a:lnTo>
                  <a:cubicBezTo>
                    <a:pt x="686" y="344"/>
                    <a:pt x="666" y="332"/>
                    <a:pt x="643" y="332"/>
                  </a:cubicBezTo>
                  <a:lnTo>
                    <a:pt x="576" y="332"/>
                  </a:lnTo>
                  <a:lnTo>
                    <a:pt x="648" y="58"/>
                  </a:lnTo>
                  <a:cubicBezTo>
                    <a:pt x="652" y="41"/>
                    <a:pt x="642" y="24"/>
                    <a:pt x="625" y="20"/>
                  </a:cubicBezTo>
                  <a:lnTo>
                    <a:pt x="555" y="1"/>
                  </a:lnTo>
                  <a:cubicBezTo>
                    <a:pt x="547" y="-1"/>
                    <a:pt x="539" y="0"/>
                    <a:pt x="532" y="5"/>
                  </a:cubicBezTo>
                  <a:cubicBezTo>
                    <a:pt x="525" y="9"/>
                    <a:pt x="519" y="16"/>
                    <a:pt x="517" y="24"/>
                  </a:cubicBezTo>
                  <a:lnTo>
                    <a:pt x="437" y="332"/>
                  </a:lnTo>
                  <a:lnTo>
                    <a:pt x="292" y="332"/>
                  </a:lnTo>
                  <a:cubicBezTo>
                    <a:pt x="280" y="332"/>
                    <a:pt x="270" y="342"/>
                    <a:pt x="270" y="354"/>
                  </a:cubicBezTo>
                  <a:cubicBezTo>
                    <a:pt x="270" y="365"/>
                    <a:pt x="280" y="375"/>
                    <a:pt x="292" y="375"/>
                  </a:cubicBezTo>
                  <a:lnTo>
                    <a:pt x="643" y="375"/>
                  </a:lnTo>
                  <a:cubicBezTo>
                    <a:pt x="650" y="375"/>
                    <a:pt x="656" y="379"/>
                    <a:pt x="659" y="384"/>
                  </a:cubicBezTo>
                  <a:lnTo>
                    <a:pt x="683" y="428"/>
                  </a:lnTo>
                  <a:lnTo>
                    <a:pt x="95" y="428"/>
                  </a:lnTo>
                  <a:lnTo>
                    <a:pt x="119" y="384"/>
                  </a:lnTo>
                  <a:cubicBezTo>
                    <a:pt x="122" y="379"/>
                    <a:pt x="128" y="375"/>
                    <a:pt x="135" y="375"/>
                  </a:cubicBezTo>
                  <a:lnTo>
                    <a:pt x="201" y="375"/>
                  </a:lnTo>
                  <a:cubicBezTo>
                    <a:pt x="212" y="375"/>
                    <a:pt x="222" y="365"/>
                    <a:pt x="222" y="354"/>
                  </a:cubicBezTo>
                  <a:cubicBezTo>
                    <a:pt x="222" y="342"/>
                    <a:pt x="212" y="332"/>
                    <a:pt x="201" y="332"/>
                  </a:cubicBezTo>
                  <a:lnTo>
                    <a:pt x="135" y="332"/>
                  </a:lnTo>
                  <a:cubicBezTo>
                    <a:pt x="112" y="332"/>
                    <a:pt x="92" y="344"/>
                    <a:pt x="81" y="364"/>
                  </a:cubicBezTo>
                  <a:lnTo>
                    <a:pt x="46" y="428"/>
                  </a:lnTo>
                  <a:cubicBezTo>
                    <a:pt x="20" y="430"/>
                    <a:pt x="0" y="452"/>
                    <a:pt x="0" y="478"/>
                  </a:cubicBezTo>
                  <a:lnTo>
                    <a:pt x="0" y="519"/>
                  </a:lnTo>
                  <a:cubicBezTo>
                    <a:pt x="0" y="540"/>
                    <a:pt x="13" y="558"/>
                    <a:pt x="32" y="565"/>
                  </a:cubicBezTo>
                  <a:lnTo>
                    <a:pt x="103" y="1222"/>
                  </a:lnTo>
                  <a:cubicBezTo>
                    <a:pt x="105" y="1233"/>
                    <a:pt x="114" y="1241"/>
                    <a:pt x="125" y="1241"/>
                  </a:cubicBezTo>
                  <a:cubicBezTo>
                    <a:pt x="125" y="1241"/>
                    <a:pt x="126" y="1241"/>
                    <a:pt x="127" y="1241"/>
                  </a:cubicBezTo>
                  <a:cubicBezTo>
                    <a:pt x="139" y="1240"/>
                    <a:pt x="147" y="1229"/>
                    <a:pt x="146" y="1218"/>
                  </a:cubicBezTo>
                  <a:lnTo>
                    <a:pt x="131" y="1083"/>
                  </a:lnTo>
                  <a:lnTo>
                    <a:pt x="187" y="1083"/>
                  </a:lnTo>
                  <a:cubicBezTo>
                    <a:pt x="190" y="1083"/>
                    <a:pt x="192" y="1085"/>
                    <a:pt x="193" y="1086"/>
                  </a:cubicBezTo>
                  <a:cubicBezTo>
                    <a:pt x="237" y="1156"/>
                    <a:pt x="310" y="1198"/>
                    <a:pt x="389" y="1198"/>
                  </a:cubicBezTo>
                  <a:cubicBezTo>
                    <a:pt x="468" y="1198"/>
                    <a:pt x="541" y="1156"/>
                    <a:pt x="585" y="1086"/>
                  </a:cubicBezTo>
                  <a:cubicBezTo>
                    <a:pt x="586" y="1085"/>
                    <a:pt x="588" y="1083"/>
                    <a:pt x="590" y="1083"/>
                  </a:cubicBezTo>
                  <a:lnTo>
                    <a:pt x="647" y="1083"/>
                  </a:lnTo>
                  <a:lnTo>
                    <a:pt x="613" y="1398"/>
                  </a:lnTo>
                  <a:cubicBezTo>
                    <a:pt x="612" y="1407"/>
                    <a:pt x="604" y="1414"/>
                    <a:pt x="595" y="1414"/>
                  </a:cubicBezTo>
                  <a:lnTo>
                    <a:pt x="183" y="1414"/>
                  </a:lnTo>
                  <a:cubicBezTo>
                    <a:pt x="174" y="1414"/>
                    <a:pt x="166" y="1407"/>
                    <a:pt x="165" y="1398"/>
                  </a:cubicBezTo>
                  <a:lnTo>
                    <a:pt x="156" y="1308"/>
                  </a:lnTo>
                  <a:cubicBezTo>
                    <a:pt x="154" y="1297"/>
                    <a:pt x="144" y="1288"/>
                    <a:pt x="132" y="1289"/>
                  </a:cubicBezTo>
                  <a:cubicBezTo>
                    <a:pt x="120" y="1291"/>
                    <a:pt x="112" y="1301"/>
                    <a:pt x="113" y="1313"/>
                  </a:cubicBezTo>
                  <a:lnTo>
                    <a:pt x="123" y="1403"/>
                  </a:lnTo>
                  <a:cubicBezTo>
                    <a:pt x="126" y="1433"/>
                    <a:pt x="152" y="1457"/>
                    <a:pt x="183" y="1457"/>
                  </a:cubicBezTo>
                  <a:lnTo>
                    <a:pt x="595" y="1457"/>
                  </a:lnTo>
                  <a:cubicBezTo>
                    <a:pt x="626" y="1457"/>
                    <a:pt x="652" y="1433"/>
                    <a:pt x="655" y="1403"/>
                  </a:cubicBezTo>
                  <a:lnTo>
                    <a:pt x="727" y="740"/>
                  </a:lnTo>
                  <a:cubicBezTo>
                    <a:pt x="728" y="728"/>
                    <a:pt x="720" y="718"/>
                    <a:pt x="708" y="716"/>
                  </a:cubicBezTo>
                  <a:cubicBezTo>
                    <a:pt x="696" y="715"/>
                    <a:pt x="686" y="724"/>
                    <a:pt x="685" y="735"/>
                  </a:cubicBezTo>
                  <a:lnTo>
                    <a:pt x="676" y="818"/>
                  </a:lnTo>
                  <a:lnTo>
                    <a:pt x="590" y="818"/>
                  </a:lnTo>
                  <a:cubicBezTo>
                    <a:pt x="588" y="818"/>
                    <a:pt x="586" y="816"/>
                    <a:pt x="585" y="814"/>
                  </a:cubicBezTo>
                  <a:cubicBezTo>
                    <a:pt x="541" y="745"/>
                    <a:pt x="468" y="703"/>
                    <a:pt x="389" y="703"/>
                  </a:cubicBezTo>
                  <a:cubicBezTo>
                    <a:pt x="310" y="703"/>
                    <a:pt x="237" y="745"/>
                    <a:pt x="193" y="814"/>
                  </a:cubicBezTo>
                  <a:cubicBezTo>
                    <a:pt x="192" y="816"/>
                    <a:pt x="190" y="818"/>
                    <a:pt x="187" y="818"/>
                  </a:cubicBezTo>
                  <a:lnTo>
                    <a:pt x="102" y="818"/>
                  </a:lnTo>
                  <a:lnTo>
                    <a:pt x="75" y="569"/>
                  </a:lnTo>
                  <a:lnTo>
                    <a:pt x="703" y="569"/>
                  </a:lnTo>
                  <a:lnTo>
                    <a:pt x="694" y="645"/>
                  </a:lnTo>
                  <a:cubicBezTo>
                    <a:pt x="693" y="657"/>
                    <a:pt x="702" y="667"/>
                    <a:pt x="713" y="669"/>
                  </a:cubicBezTo>
                  <a:cubicBezTo>
                    <a:pt x="714" y="669"/>
                    <a:pt x="715" y="669"/>
                    <a:pt x="716" y="669"/>
                  </a:cubicBezTo>
                  <a:cubicBezTo>
                    <a:pt x="726" y="669"/>
                    <a:pt x="736" y="661"/>
                    <a:pt x="737" y="650"/>
                  </a:cubicBezTo>
                  <a:lnTo>
                    <a:pt x="746" y="565"/>
                  </a:lnTo>
                  <a:cubicBezTo>
                    <a:pt x="765" y="558"/>
                    <a:pt x="778" y="540"/>
                    <a:pt x="778" y="519"/>
                  </a:cubicBezTo>
                  <a:lnTo>
                    <a:pt x="778" y="478"/>
                  </a:lnTo>
                  <a:cubicBezTo>
                    <a:pt x="778" y="452"/>
                    <a:pt x="758" y="430"/>
                    <a:pt x="732" y="4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9" name="Google Shape;1009;p45"/>
            <p:cNvSpPr/>
            <p:nvPr/>
          </p:nvSpPr>
          <p:spPr>
            <a:xfrm>
              <a:off x="1666011" y="4420313"/>
              <a:ext cx="89810" cy="86557"/>
            </a:xfrm>
            <a:custGeom>
              <a:avLst/>
              <a:gdLst/>
              <a:ahLst/>
              <a:cxnLst/>
              <a:rect l="l" t="t" r="r" b="b"/>
              <a:pathLst>
                <a:path w="276" h="266" extrusionOk="0">
                  <a:moveTo>
                    <a:pt x="93" y="109"/>
                  </a:moveTo>
                  <a:cubicBezTo>
                    <a:pt x="105" y="108"/>
                    <a:pt x="114" y="101"/>
                    <a:pt x="119" y="90"/>
                  </a:cubicBezTo>
                  <a:lnTo>
                    <a:pt x="138" y="53"/>
                  </a:lnTo>
                  <a:lnTo>
                    <a:pt x="156" y="90"/>
                  </a:lnTo>
                  <a:cubicBezTo>
                    <a:pt x="162" y="101"/>
                    <a:pt x="171" y="108"/>
                    <a:pt x="183" y="109"/>
                  </a:cubicBezTo>
                  <a:lnTo>
                    <a:pt x="224" y="115"/>
                  </a:lnTo>
                  <a:lnTo>
                    <a:pt x="194" y="145"/>
                  </a:lnTo>
                  <a:cubicBezTo>
                    <a:pt x="186" y="153"/>
                    <a:pt x="182" y="164"/>
                    <a:pt x="184" y="175"/>
                  </a:cubicBezTo>
                  <a:lnTo>
                    <a:pt x="191" y="217"/>
                  </a:lnTo>
                  <a:lnTo>
                    <a:pt x="154" y="197"/>
                  </a:lnTo>
                  <a:cubicBezTo>
                    <a:pt x="149" y="194"/>
                    <a:pt x="143" y="193"/>
                    <a:pt x="138" y="193"/>
                  </a:cubicBezTo>
                  <a:cubicBezTo>
                    <a:pt x="132" y="193"/>
                    <a:pt x="127" y="194"/>
                    <a:pt x="122" y="197"/>
                  </a:cubicBezTo>
                  <a:lnTo>
                    <a:pt x="85" y="217"/>
                  </a:lnTo>
                  <a:lnTo>
                    <a:pt x="92" y="175"/>
                  </a:lnTo>
                  <a:cubicBezTo>
                    <a:pt x="94" y="164"/>
                    <a:pt x="90" y="153"/>
                    <a:pt x="82" y="145"/>
                  </a:cubicBezTo>
                  <a:lnTo>
                    <a:pt x="52" y="115"/>
                  </a:lnTo>
                  <a:lnTo>
                    <a:pt x="93" y="109"/>
                  </a:lnTo>
                  <a:moveTo>
                    <a:pt x="49" y="172"/>
                  </a:moveTo>
                  <a:lnTo>
                    <a:pt x="40" y="225"/>
                  </a:lnTo>
                  <a:cubicBezTo>
                    <a:pt x="38" y="238"/>
                    <a:pt x="43" y="251"/>
                    <a:pt x="54" y="259"/>
                  </a:cubicBezTo>
                  <a:cubicBezTo>
                    <a:pt x="65" y="267"/>
                    <a:pt x="79" y="268"/>
                    <a:pt x="90" y="262"/>
                  </a:cubicBezTo>
                  <a:lnTo>
                    <a:pt x="138" y="237"/>
                  </a:lnTo>
                  <a:lnTo>
                    <a:pt x="186" y="262"/>
                  </a:lnTo>
                  <a:cubicBezTo>
                    <a:pt x="191" y="265"/>
                    <a:pt x="196" y="266"/>
                    <a:pt x="202" y="266"/>
                  </a:cubicBezTo>
                  <a:cubicBezTo>
                    <a:pt x="209" y="266"/>
                    <a:pt x="216" y="264"/>
                    <a:pt x="222" y="259"/>
                  </a:cubicBezTo>
                  <a:cubicBezTo>
                    <a:pt x="233" y="251"/>
                    <a:pt x="238" y="238"/>
                    <a:pt x="236" y="225"/>
                  </a:cubicBezTo>
                  <a:lnTo>
                    <a:pt x="227" y="172"/>
                  </a:lnTo>
                  <a:lnTo>
                    <a:pt x="265" y="135"/>
                  </a:lnTo>
                  <a:cubicBezTo>
                    <a:pt x="275" y="125"/>
                    <a:pt x="278" y="112"/>
                    <a:pt x="274" y="99"/>
                  </a:cubicBezTo>
                  <a:cubicBezTo>
                    <a:pt x="270" y="87"/>
                    <a:pt x="259" y="78"/>
                    <a:pt x="246" y="76"/>
                  </a:cubicBezTo>
                  <a:lnTo>
                    <a:pt x="193" y="68"/>
                  </a:lnTo>
                  <a:lnTo>
                    <a:pt x="169" y="20"/>
                  </a:lnTo>
                  <a:cubicBezTo>
                    <a:pt x="163" y="8"/>
                    <a:pt x="151" y="0"/>
                    <a:pt x="138" y="0"/>
                  </a:cubicBezTo>
                  <a:cubicBezTo>
                    <a:pt x="125" y="0"/>
                    <a:pt x="113" y="8"/>
                    <a:pt x="107" y="20"/>
                  </a:cubicBezTo>
                  <a:lnTo>
                    <a:pt x="83" y="68"/>
                  </a:lnTo>
                  <a:lnTo>
                    <a:pt x="30" y="76"/>
                  </a:lnTo>
                  <a:cubicBezTo>
                    <a:pt x="17" y="78"/>
                    <a:pt x="6" y="87"/>
                    <a:pt x="2" y="99"/>
                  </a:cubicBezTo>
                  <a:cubicBezTo>
                    <a:pt x="-2" y="112"/>
                    <a:pt x="1" y="125"/>
                    <a:pt x="11" y="135"/>
                  </a:cubicBezTo>
                  <a:lnTo>
                    <a:pt x="49" y="1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10" name="Google Shape;1010;p45"/>
          <p:cNvGrpSpPr/>
          <p:nvPr/>
        </p:nvGrpSpPr>
        <p:grpSpPr>
          <a:xfrm>
            <a:off x="2109858" y="4093948"/>
            <a:ext cx="473782" cy="418142"/>
            <a:chOff x="2109858" y="4186023"/>
            <a:chExt cx="473782" cy="418142"/>
          </a:xfrm>
        </p:grpSpPr>
        <p:sp>
          <p:nvSpPr>
            <p:cNvPr id="1011" name="Google Shape;1011;p45"/>
            <p:cNvSpPr/>
            <p:nvPr/>
          </p:nvSpPr>
          <p:spPr>
            <a:xfrm>
              <a:off x="2109858" y="4329851"/>
              <a:ext cx="473782" cy="274314"/>
            </a:xfrm>
            <a:custGeom>
              <a:avLst/>
              <a:gdLst/>
              <a:ahLst/>
              <a:cxnLst/>
              <a:rect l="l" t="t" r="r" b="b"/>
              <a:pathLst>
                <a:path w="1456" h="843" extrusionOk="0">
                  <a:moveTo>
                    <a:pt x="1434" y="202"/>
                  </a:moveTo>
                  <a:cubicBezTo>
                    <a:pt x="1446" y="202"/>
                    <a:pt x="1456" y="192"/>
                    <a:pt x="1456" y="181"/>
                  </a:cubicBezTo>
                  <a:lnTo>
                    <a:pt x="1456" y="52"/>
                  </a:lnTo>
                  <a:cubicBezTo>
                    <a:pt x="1456" y="23"/>
                    <a:pt x="1432" y="0"/>
                    <a:pt x="1404" y="0"/>
                  </a:cubicBezTo>
                  <a:lnTo>
                    <a:pt x="47" y="0"/>
                  </a:lnTo>
                  <a:cubicBezTo>
                    <a:pt x="21" y="0"/>
                    <a:pt x="0" y="21"/>
                    <a:pt x="0" y="47"/>
                  </a:cubicBezTo>
                  <a:lnTo>
                    <a:pt x="0" y="263"/>
                  </a:lnTo>
                  <a:cubicBezTo>
                    <a:pt x="0" y="276"/>
                    <a:pt x="6" y="287"/>
                    <a:pt x="16" y="294"/>
                  </a:cubicBezTo>
                  <a:cubicBezTo>
                    <a:pt x="59" y="323"/>
                    <a:pt x="85" y="370"/>
                    <a:pt x="85" y="421"/>
                  </a:cubicBezTo>
                  <a:cubicBezTo>
                    <a:pt x="85" y="473"/>
                    <a:pt x="59" y="520"/>
                    <a:pt x="16" y="549"/>
                  </a:cubicBezTo>
                  <a:cubicBezTo>
                    <a:pt x="6" y="556"/>
                    <a:pt x="0" y="567"/>
                    <a:pt x="0" y="580"/>
                  </a:cubicBezTo>
                  <a:lnTo>
                    <a:pt x="0" y="657"/>
                  </a:lnTo>
                  <a:cubicBezTo>
                    <a:pt x="0" y="669"/>
                    <a:pt x="9" y="679"/>
                    <a:pt x="21" y="679"/>
                  </a:cubicBezTo>
                  <a:cubicBezTo>
                    <a:pt x="33" y="679"/>
                    <a:pt x="43" y="669"/>
                    <a:pt x="43" y="657"/>
                  </a:cubicBezTo>
                  <a:lnTo>
                    <a:pt x="43" y="583"/>
                  </a:lnTo>
                  <a:cubicBezTo>
                    <a:pt x="96" y="546"/>
                    <a:pt x="127" y="486"/>
                    <a:pt x="127" y="421"/>
                  </a:cubicBezTo>
                  <a:cubicBezTo>
                    <a:pt x="127" y="357"/>
                    <a:pt x="96" y="297"/>
                    <a:pt x="43" y="260"/>
                  </a:cubicBezTo>
                  <a:lnTo>
                    <a:pt x="43" y="47"/>
                  </a:lnTo>
                  <a:cubicBezTo>
                    <a:pt x="43" y="45"/>
                    <a:pt x="45" y="43"/>
                    <a:pt x="47" y="43"/>
                  </a:cubicBezTo>
                  <a:lnTo>
                    <a:pt x="437" y="43"/>
                  </a:lnTo>
                  <a:lnTo>
                    <a:pt x="437" y="800"/>
                  </a:lnTo>
                  <a:lnTo>
                    <a:pt x="47" y="800"/>
                  </a:lnTo>
                  <a:cubicBezTo>
                    <a:pt x="45" y="800"/>
                    <a:pt x="43" y="798"/>
                    <a:pt x="43" y="796"/>
                  </a:cubicBezTo>
                  <a:lnTo>
                    <a:pt x="43" y="748"/>
                  </a:lnTo>
                  <a:cubicBezTo>
                    <a:pt x="43" y="737"/>
                    <a:pt x="33" y="727"/>
                    <a:pt x="21" y="727"/>
                  </a:cubicBezTo>
                  <a:cubicBezTo>
                    <a:pt x="9" y="727"/>
                    <a:pt x="0" y="737"/>
                    <a:pt x="0" y="748"/>
                  </a:cubicBezTo>
                  <a:lnTo>
                    <a:pt x="0" y="796"/>
                  </a:lnTo>
                  <a:cubicBezTo>
                    <a:pt x="0" y="822"/>
                    <a:pt x="21" y="843"/>
                    <a:pt x="47" y="843"/>
                  </a:cubicBezTo>
                  <a:lnTo>
                    <a:pt x="1404" y="843"/>
                  </a:lnTo>
                  <a:cubicBezTo>
                    <a:pt x="1432" y="843"/>
                    <a:pt x="1456" y="820"/>
                    <a:pt x="1456" y="791"/>
                  </a:cubicBezTo>
                  <a:lnTo>
                    <a:pt x="1456" y="272"/>
                  </a:lnTo>
                  <a:cubicBezTo>
                    <a:pt x="1456" y="260"/>
                    <a:pt x="1446" y="250"/>
                    <a:pt x="1434" y="250"/>
                  </a:cubicBezTo>
                  <a:cubicBezTo>
                    <a:pt x="1423" y="250"/>
                    <a:pt x="1413" y="260"/>
                    <a:pt x="1413" y="272"/>
                  </a:cubicBezTo>
                  <a:lnTo>
                    <a:pt x="1413" y="791"/>
                  </a:lnTo>
                  <a:cubicBezTo>
                    <a:pt x="1413" y="796"/>
                    <a:pt x="1409" y="800"/>
                    <a:pt x="1404" y="800"/>
                  </a:cubicBezTo>
                  <a:lnTo>
                    <a:pt x="480" y="800"/>
                  </a:lnTo>
                  <a:lnTo>
                    <a:pt x="480" y="43"/>
                  </a:lnTo>
                  <a:lnTo>
                    <a:pt x="1404" y="43"/>
                  </a:lnTo>
                  <a:cubicBezTo>
                    <a:pt x="1409" y="43"/>
                    <a:pt x="1413" y="47"/>
                    <a:pt x="1413" y="52"/>
                  </a:cubicBezTo>
                  <a:lnTo>
                    <a:pt x="1413" y="181"/>
                  </a:lnTo>
                  <a:cubicBezTo>
                    <a:pt x="1413" y="192"/>
                    <a:pt x="1423" y="202"/>
                    <a:pt x="1434" y="2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2" name="Google Shape;1012;p45"/>
            <p:cNvSpPr/>
            <p:nvPr/>
          </p:nvSpPr>
          <p:spPr>
            <a:xfrm>
              <a:off x="2280693" y="4356534"/>
              <a:ext cx="138946" cy="115192"/>
            </a:xfrm>
            <a:custGeom>
              <a:avLst/>
              <a:gdLst/>
              <a:ahLst/>
              <a:cxnLst/>
              <a:rect l="l" t="t" r="r" b="b"/>
              <a:pathLst>
                <a:path w="427" h="354" extrusionOk="0">
                  <a:moveTo>
                    <a:pt x="118" y="43"/>
                  </a:moveTo>
                  <a:cubicBezTo>
                    <a:pt x="130" y="43"/>
                    <a:pt x="139" y="33"/>
                    <a:pt x="139" y="22"/>
                  </a:cubicBezTo>
                  <a:cubicBezTo>
                    <a:pt x="139" y="10"/>
                    <a:pt x="130" y="0"/>
                    <a:pt x="118" y="0"/>
                  </a:cubicBezTo>
                  <a:lnTo>
                    <a:pt x="37" y="0"/>
                  </a:lnTo>
                  <a:cubicBezTo>
                    <a:pt x="17" y="0"/>
                    <a:pt x="0" y="17"/>
                    <a:pt x="0" y="38"/>
                  </a:cubicBezTo>
                  <a:lnTo>
                    <a:pt x="0" y="316"/>
                  </a:lnTo>
                  <a:cubicBezTo>
                    <a:pt x="0" y="337"/>
                    <a:pt x="17" y="354"/>
                    <a:pt x="37" y="354"/>
                  </a:cubicBezTo>
                  <a:lnTo>
                    <a:pt x="390" y="354"/>
                  </a:lnTo>
                  <a:cubicBezTo>
                    <a:pt x="410" y="354"/>
                    <a:pt x="427" y="337"/>
                    <a:pt x="427" y="316"/>
                  </a:cubicBezTo>
                  <a:lnTo>
                    <a:pt x="427" y="38"/>
                  </a:lnTo>
                  <a:cubicBezTo>
                    <a:pt x="427" y="17"/>
                    <a:pt x="410" y="0"/>
                    <a:pt x="390" y="0"/>
                  </a:cubicBezTo>
                  <a:lnTo>
                    <a:pt x="209" y="0"/>
                  </a:lnTo>
                  <a:cubicBezTo>
                    <a:pt x="197" y="0"/>
                    <a:pt x="188" y="10"/>
                    <a:pt x="188" y="22"/>
                  </a:cubicBezTo>
                  <a:cubicBezTo>
                    <a:pt x="188" y="33"/>
                    <a:pt x="197" y="43"/>
                    <a:pt x="209" y="43"/>
                  </a:cubicBezTo>
                  <a:lnTo>
                    <a:pt x="385" y="43"/>
                  </a:lnTo>
                  <a:lnTo>
                    <a:pt x="385" y="311"/>
                  </a:lnTo>
                  <a:lnTo>
                    <a:pt x="42" y="311"/>
                  </a:lnTo>
                  <a:lnTo>
                    <a:pt x="42" y="43"/>
                  </a:lnTo>
                  <a:lnTo>
                    <a:pt x="118" y="4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3" name="Google Shape;1013;p45"/>
            <p:cNvSpPr/>
            <p:nvPr/>
          </p:nvSpPr>
          <p:spPr>
            <a:xfrm>
              <a:off x="2441441" y="4365320"/>
              <a:ext cx="24080" cy="13667"/>
            </a:xfrm>
            <a:custGeom>
              <a:avLst/>
              <a:gdLst/>
              <a:ahLst/>
              <a:cxnLst/>
              <a:rect l="l" t="t" r="r" b="b"/>
              <a:pathLst>
                <a:path w="74" h="42" extrusionOk="0">
                  <a:moveTo>
                    <a:pt x="21" y="42"/>
                  </a:moveTo>
                  <a:lnTo>
                    <a:pt x="53" y="42"/>
                  </a:lnTo>
                  <a:cubicBezTo>
                    <a:pt x="64" y="42"/>
                    <a:pt x="74" y="33"/>
                    <a:pt x="74" y="21"/>
                  </a:cubicBezTo>
                  <a:cubicBezTo>
                    <a:pt x="74" y="9"/>
                    <a:pt x="64" y="0"/>
                    <a:pt x="53" y="0"/>
                  </a:cubicBezTo>
                  <a:lnTo>
                    <a:pt x="21" y="0"/>
                  </a:lnTo>
                  <a:cubicBezTo>
                    <a:pt x="9" y="0"/>
                    <a:pt x="0" y="9"/>
                    <a:pt x="0" y="21"/>
                  </a:cubicBezTo>
                  <a:cubicBezTo>
                    <a:pt x="0" y="33"/>
                    <a:pt x="9" y="42"/>
                    <a:pt x="21"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4" name="Google Shape;1014;p45"/>
            <p:cNvSpPr/>
            <p:nvPr/>
          </p:nvSpPr>
          <p:spPr>
            <a:xfrm>
              <a:off x="2478863" y="4365320"/>
              <a:ext cx="73540" cy="13667"/>
            </a:xfrm>
            <a:custGeom>
              <a:avLst/>
              <a:gdLst/>
              <a:ahLst/>
              <a:cxnLst/>
              <a:rect l="l" t="t" r="r" b="b"/>
              <a:pathLst>
                <a:path w="226" h="42" extrusionOk="0">
                  <a:moveTo>
                    <a:pt x="204" y="42"/>
                  </a:moveTo>
                  <a:cubicBezTo>
                    <a:pt x="216" y="42"/>
                    <a:pt x="226" y="33"/>
                    <a:pt x="226" y="21"/>
                  </a:cubicBezTo>
                  <a:cubicBezTo>
                    <a:pt x="226" y="9"/>
                    <a:pt x="216" y="0"/>
                    <a:pt x="204" y="0"/>
                  </a:cubicBezTo>
                  <a:lnTo>
                    <a:pt x="22" y="0"/>
                  </a:lnTo>
                  <a:cubicBezTo>
                    <a:pt x="10" y="0"/>
                    <a:pt x="0" y="9"/>
                    <a:pt x="0" y="21"/>
                  </a:cubicBezTo>
                  <a:cubicBezTo>
                    <a:pt x="0" y="33"/>
                    <a:pt x="10" y="42"/>
                    <a:pt x="22" y="42"/>
                  </a:cubicBezTo>
                  <a:lnTo>
                    <a:pt x="204" y="4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5" name="Google Shape;1015;p45"/>
            <p:cNvSpPr/>
            <p:nvPr/>
          </p:nvSpPr>
          <p:spPr>
            <a:xfrm>
              <a:off x="2441441" y="4403067"/>
              <a:ext cx="110961" cy="13992"/>
            </a:xfrm>
            <a:custGeom>
              <a:avLst/>
              <a:gdLst/>
              <a:ahLst/>
              <a:cxnLst/>
              <a:rect l="l" t="t" r="r" b="b"/>
              <a:pathLst>
                <a:path w="341" h="43" extrusionOk="0">
                  <a:moveTo>
                    <a:pt x="21" y="43"/>
                  </a:moveTo>
                  <a:lnTo>
                    <a:pt x="319" y="43"/>
                  </a:lnTo>
                  <a:cubicBezTo>
                    <a:pt x="331" y="43"/>
                    <a:pt x="341" y="33"/>
                    <a:pt x="341" y="22"/>
                  </a:cubicBezTo>
                  <a:cubicBezTo>
                    <a:pt x="341" y="10"/>
                    <a:pt x="331" y="0"/>
                    <a:pt x="319" y="0"/>
                  </a:cubicBezTo>
                  <a:lnTo>
                    <a:pt x="21" y="0"/>
                  </a:lnTo>
                  <a:cubicBezTo>
                    <a:pt x="9" y="0"/>
                    <a:pt x="0" y="10"/>
                    <a:pt x="0" y="22"/>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6" name="Google Shape;1016;p45"/>
            <p:cNvSpPr/>
            <p:nvPr/>
          </p:nvSpPr>
          <p:spPr>
            <a:xfrm>
              <a:off x="2441441" y="4441139"/>
              <a:ext cx="110961" cy="13992"/>
            </a:xfrm>
            <a:custGeom>
              <a:avLst/>
              <a:gdLst/>
              <a:ahLst/>
              <a:cxnLst/>
              <a:rect l="l" t="t" r="r" b="b"/>
              <a:pathLst>
                <a:path w="341" h="43" extrusionOk="0">
                  <a:moveTo>
                    <a:pt x="21" y="43"/>
                  </a:moveTo>
                  <a:lnTo>
                    <a:pt x="319" y="43"/>
                  </a:lnTo>
                  <a:cubicBezTo>
                    <a:pt x="331" y="43"/>
                    <a:pt x="341" y="33"/>
                    <a:pt x="341" y="21"/>
                  </a:cubicBezTo>
                  <a:cubicBezTo>
                    <a:pt x="341" y="9"/>
                    <a:pt x="331" y="0"/>
                    <a:pt x="319" y="0"/>
                  </a:cubicBezTo>
                  <a:lnTo>
                    <a:pt x="21" y="0"/>
                  </a:lnTo>
                  <a:cubicBezTo>
                    <a:pt x="9" y="0"/>
                    <a:pt x="0" y="9"/>
                    <a:pt x="0" y="21"/>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7" name="Google Shape;1017;p45"/>
            <p:cNvSpPr/>
            <p:nvPr/>
          </p:nvSpPr>
          <p:spPr>
            <a:xfrm>
              <a:off x="2294035" y="4490600"/>
              <a:ext cx="246328" cy="13992"/>
            </a:xfrm>
            <a:custGeom>
              <a:avLst/>
              <a:gdLst/>
              <a:ahLst/>
              <a:cxnLst/>
              <a:rect l="l" t="t" r="r" b="b"/>
              <a:pathLst>
                <a:path w="757" h="43" extrusionOk="0">
                  <a:moveTo>
                    <a:pt x="757" y="22"/>
                  </a:moveTo>
                  <a:cubicBezTo>
                    <a:pt x="757" y="10"/>
                    <a:pt x="747" y="0"/>
                    <a:pt x="736" y="0"/>
                  </a:cubicBezTo>
                  <a:lnTo>
                    <a:pt x="22" y="0"/>
                  </a:lnTo>
                  <a:cubicBezTo>
                    <a:pt x="10" y="0"/>
                    <a:pt x="0" y="10"/>
                    <a:pt x="0" y="22"/>
                  </a:cubicBezTo>
                  <a:cubicBezTo>
                    <a:pt x="0" y="33"/>
                    <a:pt x="10" y="43"/>
                    <a:pt x="22" y="43"/>
                  </a:cubicBezTo>
                  <a:lnTo>
                    <a:pt x="736" y="43"/>
                  </a:lnTo>
                  <a:cubicBezTo>
                    <a:pt x="747" y="43"/>
                    <a:pt x="757" y="33"/>
                    <a:pt x="757" y="2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8" name="Google Shape;1018;p45"/>
            <p:cNvSpPr/>
            <p:nvPr/>
          </p:nvSpPr>
          <p:spPr>
            <a:xfrm>
              <a:off x="2280693" y="4526069"/>
              <a:ext cx="129184" cy="44580"/>
            </a:xfrm>
            <a:custGeom>
              <a:avLst/>
              <a:gdLst/>
              <a:ahLst/>
              <a:cxnLst/>
              <a:rect l="l" t="t" r="r" b="b"/>
              <a:pathLst>
                <a:path w="397" h="137" extrusionOk="0">
                  <a:moveTo>
                    <a:pt x="42" y="43"/>
                  </a:moveTo>
                  <a:lnTo>
                    <a:pt x="354" y="43"/>
                  </a:lnTo>
                  <a:lnTo>
                    <a:pt x="354" y="94"/>
                  </a:lnTo>
                  <a:lnTo>
                    <a:pt x="42" y="94"/>
                  </a:lnTo>
                  <a:lnTo>
                    <a:pt x="42" y="43"/>
                  </a:lnTo>
                  <a:moveTo>
                    <a:pt x="0" y="101"/>
                  </a:moveTo>
                  <a:cubicBezTo>
                    <a:pt x="0" y="121"/>
                    <a:pt x="16" y="137"/>
                    <a:pt x="35" y="137"/>
                  </a:cubicBezTo>
                  <a:lnTo>
                    <a:pt x="361" y="137"/>
                  </a:lnTo>
                  <a:cubicBezTo>
                    <a:pt x="381" y="137"/>
                    <a:pt x="397" y="121"/>
                    <a:pt x="397" y="101"/>
                  </a:cubicBezTo>
                  <a:lnTo>
                    <a:pt x="397" y="36"/>
                  </a:lnTo>
                  <a:cubicBezTo>
                    <a:pt x="397" y="16"/>
                    <a:pt x="381" y="0"/>
                    <a:pt x="361" y="0"/>
                  </a:cubicBezTo>
                  <a:lnTo>
                    <a:pt x="35" y="0"/>
                  </a:lnTo>
                  <a:cubicBezTo>
                    <a:pt x="16" y="0"/>
                    <a:pt x="0" y="16"/>
                    <a:pt x="0" y="36"/>
                  </a:cubicBezTo>
                  <a:lnTo>
                    <a:pt x="0" y="101"/>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9" name="Google Shape;1019;p45"/>
            <p:cNvSpPr/>
            <p:nvPr/>
          </p:nvSpPr>
          <p:spPr>
            <a:xfrm>
              <a:off x="2426798" y="4526069"/>
              <a:ext cx="129184" cy="44580"/>
            </a:xfrm>
            <a:custGeom>
              <a:avLst/>
              <a:gdLst/>
              <a:ahLst/>
              <a:cxnLst/>
              <a:rect l="l" t="t" r="r" b="b"/>
              <a:pathLst>
                <a:path w="397" h="137" extrusionOk="0">
                  <a:moveTo>
                    <a:pt x="42" y="43"/>
                  </a:moveTo>
                  <a:lnTo>
                    <a:pt x="354" y="43"/>
                  </a:lnTo>
                  <a:lnTo>
                    <a:pt x="354" y="94"/>
                  </a:lnTo>
                  <a:lnTo>
                    <a:pt x="42" y="94"/>
                  </a:lnTo>
                  <a:lnTo>
                    <a:pt x="42" y="43"/>
                  </a:lnTo>
                  <a:moveTo>
                    <a:pt x="35" y="137"/>
                  </a:moveTo>
                  <a:lnTo>
                    <a:pt x="361" y="137"/>
                  </a:lnTo>
                  <a:cubicBezTo>
                    <a:pt x="381" y="137"/>
                    <a:pt x="397" y="121"/>
                    <a:pt x="397" y="101"/>
                  </a:cubicBezTo>
                  <a:lnTo>
                    <a:pt x="397" y="36"/>
                  </a:lnTo>
                  <a:cubicBezTo>
                    <a:pt x="397" y="16"/>
                    <a:pt x="381" y="0"/>
                    <a:pt x="361" y="0"/>
                  </a:cubicBezTo>
                  <a:lnTo>
                    <a:pt x="35" y="0"/>
                  </a:lnTo>
                  <a:cubicBezTo>
                    <a:pt x="16" y="0"/>
                    <a:pt x="0" y="16"/>
                    <a:pt x="0" y="36"/>
                  </a:cubicBezTo>
                  <a:lnTo>
                    <a:pt x="0" y="101"/>
                  </a:lnTo>
                  <a:cubicBezTo>
                    <a:pt x="0" y="121"/>
                    <a:pt x="16" y="137"/>
                    <a:pt x="35" y="137"/>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0" name="Google Shape;1020;p45"/>
            <p:cNvSpPr/>
            <p:nvPr/>
          </p:nvSpPr>
          <p:spPr>
            <a:xfrm>
              <a:off x="2166478" y="4186023"/>
              <a:ext cx="299368" cy="129836"/>
            </a:xfrm>
            <a:custGeom>
              <a:avLst/>
              <a:gdLst/>
              <a:ahLst/>
              <a:cxnLst/>
              <a:rect l="l" t="t" r="r" b="b"/>
              <a:pathLst>
                <a:path w="920" h="399" extrusionOk="0">
                  <a:moveTo>
                    <a:pt x="12" y="362"/>
                  </a:moveTo>
                  <a:cubicBezTo>
                    <a:pt x="11" y="364"/>
                    <a:pt x="10" y="366"/>
                    <a:pt x="10" y="367"/>
                  </a:cubicBezTo>
                  <a:lnTo>
                    <a:pt x="9" y="368"/>
                  </a:lnTo>
                  <a:cubicBezTo>
                    <a:pt x="4" y="378"/>
                    <a:pt x="8" y="391"/>
                    <a:pt x="18" y="397"/>
                  </a:cubicBezTo>
                  <a:cubicBezTo>
                    <a:pt x="29" y="402"/>
                    <a:pt x="42" y="398"/>
                    <a:pt x="47" y="387"/>
                  </a:cubicBezTo>
                  <a:lnTo>
                    <a:pt x="47" y="387"/>
                  </a:lnTo>
                  <a:cubicBezTo>
                    <a:pt x="49" y="385"/>
                    <a:pt x="50" y="382"/>
                    <a:pt x="51" y="380"/>
                  </a:cubicBezTo>
                  <a:cubicBezTo>
                    <a:pt x="75" y="327"/>
                    <a:pt x="72" y="266"/>
                    <a:pt x="43" y="216"/>
                  </a:cubicBezTo>
                  <a:lnTo>
                    <a:pt x="123" y="44"/>
                  </a:lnTo>
                  <a:cubicBezTo>
                    <a:pt x="123" y="43"/>
                    <a:pt x="125" y="42"/>
                    <a:pt x="126" y="43"/>
                  </a:cubicBezTo>
                  <a:lnTo>
                    <a:pt x="441" y="189"/>
                  </a:lnTo>
                  <a:lnTo>
                    <a:pt x="357" y="369"/>
                  </a:lnTo>
                  <a:cubicBezTo>
                    <a:pt x="352" y="379"/>
                    <a:pt x="357" y="392"/>
                    <a:pt x="368" y="397"/>
                  </a:cubicBezTo>
                  <a:cubicBezTo>
                    <a:pt x="371" y="398"/>
                    <a:pt x="374" y="399"/>
                    <a:pt x="377" y="399"/>
                  </a:cubicBezTo>
                  <a:cubicBezTo>
                    <a:pt x="385" y="399"/>
                    <a:pt x="393" y="394"/>
                    <a:pt x="396" y="387"/>
                  </a:cubicBezTo>
                  <a:lnTo>
                    <a:pt x="480" y="207"/>
                  </a:lnTo>
                  <a:lnTo>
                    <a:pt x="890" y="397"/>
                  </a:lnTo>
                  <a:cubicBezTo>
                    <a:pt x="893" y="398"/>
                    <a:pt x="896" y="399"/>
                    <a:pt x="899" y="399"/>
                  </a:cubicBezTo>
                  <a:cubicBezTo>
                    <a:pt x="907" y="399"/>
                    <a:pt x="915" y="394"/>
                    <a:pt x="918" y="387"/>
                  </a:cubicBezTo>
                  <a:cubicBezTo>
                    <a:pt x="923" y="376"/>
                    <a:pt x="919" y="363"/>
                    <a:pt x="908" y="358"/>
                  </a:cubicBezTo>
                  <a:lnTo>
                    <a:pt x="144" y="4"/>
                  </a:lnTo>
                  <a:cubicBezTo>
                    <a:pt x="121" y="-6"/>
                    <a:pt x="94" y="3"/>
                    <a:pt x="84" y="26"/>
                  </a:cubicBezTo>
                  <a:lnTo>
                    <a:pt x="3" y="202"/>
                  </a:lnTo>
                  <a:cubicBezTo>
                    <a:pt x="-2" y="212"/>
                    <a:pt x="-1" y="225"/>
                    <a:pt x="5" y="235"/>
                  </a:cubicBezTo>
                  <a:cubicBezTo>
                    <a:pt x="28" y="274"/>
                    <a:pt x="31" y="321"/>
                    <a:pt x="12" y="3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1" name="Google Shape;1021;p45"/>
            <p:cNvSpPr/>
            <p:nvPr/>
          </p:nvSpPr>
          <p:spPr>
            <a:xfrm>
              <a:off x="2310305" y="4271279"/>
              <a:ext cx="98596" cy="44580"/>
            </a:xfrm>
            <a:custGeom>
              <a:avLst/>
              <a:gdLst/>
              <a:ahLst/>
              <a:cxnLst/>
              <a:rect l="l" t="t" r="r" b="b"/>
              <a:pathLst>
                <a:path w="303" h="137" extrusionOk="0">
                  <a:moveTo>
                    <a:pt x="91" y="4"/>
                  </a:moveTo>
                  <a:cubicBezTo>
                    <a:pt x="72" y="-5"/>
                    <a:pt x="50" y="3"/>
                    <a:pt x="41" y="22"/>
                  </a:cubicBezTo>
                  <a:lnTo>
                    <a:pt x="2" y="107"/>
                  </a:lnTo>
                  <a:cubicBezTo>
                    <a:pt x="-3" y="117"/>
                    <a:pt x="1" y="130"/>
                    <a:pt x="12" y="135"/>
                  </a:cubicBezTo>
                  <a:cubicBezTo>
                    <a:pt x="15" y="136"/>
                    <a:pt x="18" y="137"/>
                    <a:pt x="21" y="137"/>
                  </a:cubicBezTo>
                  <a:cubicBezTo>
                    <a:pt x="29" y="137"/>
                    <a:pt x="37" y="132"/>
                    <a:pt x="41" y="125"/>
                  </a:cubicBezTo>
                  <a:lnTo>
                    <a:pt x="77" y="45"/>
                  </a:lnTo>
                  <a:lnTo>
                    <a:pt x="272" y="135"/>
                  </a:lnTo>
                  <a:cubicBezTo>
                    <a:pt x="283" y="140"/>
                    <a:pt x="296" y="135"/>
                    <a:pt x="301" y="125"/>
                  </a:cubicBezTo>
                  <a:cubicBezTo>
                    <a:pt x="306" y="114"/>
                    <a:pt x="301" y="101"/>
                    <a:pt x="290" y="96"/>
                  </a:cubicBezTo>
                  <a:lnTo>
                    <a:pt x="91" y="4"/>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22" name="Google Shape;1022;p45"/>
          <p:cNvGrpSpPr/>
          <p:nvPr/>
        </p:nvGrpSpPr>
        <p:grpSpPr>
          <a:xfrm>
            <a:off x="2745691" y="4065964"/>
            <a:ext cx="473782" cy="474111"/>
            <a:chOff x="2745691" y="4158039"/>
            <a:chExt cx="473782" cy="474111"/>
          </a:xfrm>
        </p:grpSpPr>
        <p:sp>
          <p:nvSpPr>
            <p:cNvPr id="1023" name="Google Shape;1023;p45"/>
            <p:cNvSpPr/>
            <p:nvPr/>
          </p:nvSpPr>
          <p:spPr>
            <a:xfrm>
              <a:off x="2745691" y="4158039"/>
              <a:ext cx="473782" cy="474111"/>
            </a:xfrm>
            <a:custGeom>
              <a:avLst/>
              <a:gdLst/>
              <a:ahLst/>
              <a:cxnLst/>
              <a:rect l="l" t="t" r="r" b="b"/>
              <a:pathLst>
                <a:path w="1456" h="1457" extrusionOk="0">
                  <a:moveTo>
                    <a:pt x="1261" y="233"/>
                  </a:moveTo>
                  <a:cubicBezTo>
                    <a:pt x="1253" y="224"/>
                    <a:pt x="1240" y="224"/>
                    <a:pt x="1231" y="232"/>
                  </a:cubicBezTo>
                  <a:cubicBezTo>
                    <a:pt x="1222" y="240"/>
                    <a:pt x="1222" y="253"/>
                    <a:pt x="1230" y="262"/>
                  </a:cubicBezTo>
                  <a:cubicBezTo>
                    <a:pt x="1348" y="389"/>
                    <a:pt x="1413" y="555"/>
                    <a:pt x="1413" y="729"/>
                  </a:cubicBezTo>
                  <a:cubicBezTo>
                    <a:pt x="1413" y="912"/>
                    <a:pt x="1342" y="1084"/>
                    <a:pt x="1213" y="1213"/>
                  </a:cubicBezTo>
                  <a:cubicBezTo>
                    <a:pt x="1083" y="1343"/>
                    <a:pt x="911" y="1414"/>
                    <a:pt x="728" y="1414"/>
                  </a:cubicBezTo>
                  <a:cubicBezTo>
                    <a:pt x="545" y="1414"/>
                    <a:pt x="372" y="1343"/>
                    <a:pt x="243" y="1213"/>
                  </a:cubicBezTo>
                  <a:cubicBezTo>
                    <a:pt x="113" y="1084"/>
                    <a:pt x="42" y="912"/>
                    <a:pt x="42" y="729"/>
                  </a:cubicBezTo>
                  <a:cubicBezTo>
                    <a:pt x="42" y="545"/>
                    <a:pt x="113" y="373"/>
                    <a:pt x="243" y="244"/>
                  </a:cubicBezTo>
                  <a:cubicBezTo>
                    <a:pt x="372" y="114"/>
                    <a:pt x="545" y="43"/>
                    <a:pt x="728" y="43"/>
                  </a:cubicBezTo>
                  <a:cubicBezTo>
                    <a:pt x="888" y="43"/>
                    <a:pt x="1043" y="99"/>
                    <a:pt x="1166" y="201"/>
                  </a:cubicBezTo>
                  <a:cubicBezTo>
                    <a:pt x="1175" y="209"/>
                    <a:pt x="1188" y="207"/>
                    <a:pt x="1196" y="198"/>
                  </a:cubicBezTo>
                  <a:cubicBezTo>
                    <a:pt x="1203" y="189"/>
                    <a:pt x="1202" y="176"/>
                    <a:pt x="1193" y="169"/>
                  </a:cubicBezTo>
                  <a:cubicBezTo>
                    <a:pt x="1063" y="60"/>
                    <a:pt x="897" y="0"/>
                    <a:pt x="728" y="0"/>
                  </a:cubicBezTo>
                  <a:cubicBezTo>
                    <a:pt x="533" y="0"/>
                    <a:pt x="350" y="76"/>
                    <a:pt x="213" y="214"/>
                  </a:cubicBezTo>
                  <a:cubicBezTo>
                    <a:pt x="75" y="351"/>
                    <a:pt x="0" y="534"/>
                    <a:pt x="0" y="729"/>
                  </a:cubicBezTo>
                  <a:cubicBezTo>
                    <a:pt x="0" y="923"/>
                    <a:pt x="75" y="1106"/>
                    <a:pt x="213" y="1243"/>
                  </a:cubicBezTo>
                  <a:cubicBezTo>
                    <a:pt x="350" y="1381"/>
                    <a:pt x="533" y="1457"/>
                    <a:pt x="728" y="1457"/>
                  </a:cubicBezTo>
                  <a:cubicBezTo>
                    <a:pt x="922" y="1457"/>
                    <a:pt x="1105" y="1381"/>
                    <a:pt x="1243" y="1243"/>
                  </a:cubicBezTo>
                  <a:cubicBezTo>
                    <a:pt x="1380" y="1106"/>
                    <a:pt x="1456" y="923"/>
                    <a:pt x="1456" y="729"/>
                  </a:cubicBezTo>
                  <a:cubicBezTo>
                    <a:pt x="1456" y="544"/>
                    <a:pt x="1387" y="368"/>
                    <a:pt x="1261" y="2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4" name="Google Shape;1024;p45"/>
            <p:cNvSpPr/>
            <p:nvPr/>
          </p:nvSpPr>
          <p:spPr>
            <a:xfrm>
              <a:off x="2786041" y="4198714"/>
              <a:ext cx="393083" cy="392761"/>
            </a:xfrm>
            <a:custGeom>
              <a:avLst/>
              <a:gdLst/>
              <a:ahLst/>
              <a:cxnLst/>
              <a:rect l="l" t="t" r="r" b="b"/>
              <a:pathLst>
                <a:path w="1208" h="1207" extrusionOk="0">
                  <a:moveTo>
                    <a:pt x="198" y="991"/>
                  </a:moveTo>
                  <a:cubicBezTo>
                    <a:pt x="291" y="1019"/>
                    <a:pt x="387" y="1033"/>
                    <a:pt x="484" y="1033"/>
                  </a:cubicBezTo>
                  <a:cubicBezTo>
                    <a:pt x="576" y="1033"/>
                    <a:pt x="667" y="1020"/>
                    <a:pt x="756" y="995"/>
                  </a:cubicBezTo>
                  <a:cubicBezTo>
                    <a:pt x="693" y="1052"/>
                    <a:pt x="622" y="1101"/>
                    <a:pt x="548" y="1139"/>
                  </a:cubicBezTo>
                  <a:lnTo>
                    <a:pt x="511" y="1157"/>
                  </a:lnTo>
                  <a:cubicBezTo>
                    <a:pt x="389" y="1137"/>
                    <a:pt x="280" y="1077"/>
                    <a:pt x="198" y="991"/>
                  </a:cubicBezTo>
                  <a:moveTo>
                    <a:pt x="43" y="590"/>
                  </a:moveTo>
                  <a:cubicBezTo>
                    <a:pt x="133" y="757"/>
                    <a:pt x="270" y="897"/>
                    <a:pt x="436" y="989"/>
                  </a:cubicBezTo>
                  <a:cubicBezTo>
                    <a:pt x="351" y="985"/>
                    <a:pt x="267" y="969"/>
                    <a:pt x="186" y="942"/>
                  </a:cubicBezTo>
                  <a:lnTo>
                    <a:pt x="147" y="930"/>
                  </a:lnTo>
                  <a:cubicBezTo>
                    <a:pt x="81" y="838"/>
                    <a:pt x="42" y="725"/>
                    <a:pt x="42" y="604"/>
                  </a:cubicBezTo>
                  <a:cubicBezTo>
                    <a:pt x="42" y="599"/>
                    <a:pt x="42" y="594"/>
                    <a:pt x="43" y="590"/>
                  </a:cubicBezTo>
                  <a:moveTo>
                    <a:pt x="217" y="197"/>
                  </a:moveTo>
                  <a:cubicBezTo>
                    <a:pt x="162" y="380"/>
                    <a:pt x="161" y="575"/>
                    <a:pt x="213" y="758"/>
                  </a:cubicBezTo>
                  <a:cubicBezTo>
                    <a:pt x="156" y="695"/>
                    <a:pt x="107" y="624"/>
                    <a:pt x="68" y="547"/>
                  </a:cubicBezTo>
                  <a:lnTo>
                    <a:pt x="50" y="511"/>
                  </a:lnTo>
                  <a:cubicBezTo>
                    <a:pt x="70" y="389"/>
                    <a:pt x="131" y="279"/>
                    <a:pt x="217" y="197"/>
                  </a:cubicBezTo>
                  <a:moveTo>
                    <a:pt x="618" y="42"/>
                  </a:moveTo>
                  <a:cubicBezTo>
                    <a:pt x="450" y="133"/>
                    <a:pt x="311" y="270"/>
                    <a:pt x="218" y="436"/>
                  </a:cubicBezTo>
                  <a:cubicBezTo>
                    <a:pt x="223" y="351"/>
                    <a:pt x="238" y="267"/>
                    <a:pt x="265" y="185"/>
                  </a:cubicBezTo>
                  <a:lnTo>
                    <a:pt x="278" y="147"/>
                  </a:lnTo>
                  <a:cubicBezTo>
                    <a:pt x="370" y="81"/>
                    <a:pt x="482" y="42"/>
                    <a:pt x="604" y="42"/>
                  </a:cubicBezTo>
                  <a:cubicBezTo>
                    <a:pt x="608" y="42"/>
                    <a:pt x="613" y="42"/>
                    <a:pt x="618" y="42"/>
                  </a:cubicBezTo>
                  <a:moveTo>
                    <a:pt x="1010" y="216"/>
                  </a:moveTo>
                  <a:cubicBezTo>
                    <a:pt x="828" y="162"/>
                    <a:pt x="632" y="161"/>
                    <a:pt x="450" y="213"/>
                  </a:cubicBezTo>
                  <a:cubicBezTo>
                    <a:pt x="513" y="156"/>
                    <a:pt x="583" y="107"/>
                    <a:pt x="660" y="68"/>
                  </a:cubicBezTo>
                  <a:lnTo>
                    <a:pt x="696" y="50"/>
                  </a:lnTo>
                  <a:cubicBezTo>
                    <a:pt x="819" y="70"/>
                    <a:pt x="928" y="130"/>
                    <a:pt x="1010" y="216"/>
                  </a:cubicBezTo>
                  <a:moveTo>
                    <a:pt x="1165" y="618"/>
                  </a:moveTo>
                  <a:cubicBezTo>
                    <a:pt x="1075" y="450"/>
                    <a:pt x="937" y="311"/>
                    <a:pt x="771" y="218"/>
                  </a:cubicBezTo>
                  <a:cubicBezTo>
                    <a:pt x="856" y="222"/>
                    <a:pt x="940" y="238"/>
                    <a:pt x="1022" y="265"/>
                  </a:cubicBezTo>
                  <a:lnTo>
                    <a:pt x="1060" y="277"/>
                  </a:lnTo>
                  <a:cubicBezTo>
                    <a:pt x="1126" y="369"/>
                    <a:pt x="1165" y="482"/>
                    <a:pt x="1165" y="604"/>
                  </a:cubicBezTo>
                  <a:cubicBezTo>
                    <a:pt x="1165" y="608"/>
                    <a:pt x="1165" y="613"/>
                    <a:pt x="1165" y="618"/>
                  </a:cubicBezTo>
                  <a:moveTo>
                    <a:pt x="823" y="928"/>
                  </a:moveTo>
                  <a:cubicBezTo>
                    <a:pt x="729" y="964"/>
                    <a:pt x="631" y="984"/>
                    <a:pt x="531" y="989"/>
                  </a:cubicBezTo>
                  <a:lnTo>
                    <a:pt x="530" y="989"/>
                  </a:lnTo>
                  <a:cubicBezTo>
                    <a:pt x="438" y="947"/>
                    <a:pt x="354" y="892"/>
                    <a:pt x="280" y="825"/>
                  </a:cubicBezTo>
                  <a:cubicBezTo>
                    <a:pt x="280" y="824"/>
                    <a:pt x="280" y="824"/>
                    <a:pt x="279" y="824"/>
                  </a:cubicBezTo>
                  <a:cubicBezTo>
                    <a:pt x="244" y="729"/>
                    <a:pt x="223" y="630"/>
                    <a:pt x="218" y="531"/>
                  </a:cubicBezTo>
                  <a:cubicBezTo>
                    <a:pt x="218" y="530"/>
                    <a:pt x="219" y="530"/>
                    <a:pt x="219" y="530"/>
                  </a:cubicBezTo>
                  <a:cubicBezTo>
                    <a:pt x="260" y="438"/>
                    <a:pt x="316" y="353"/>
                    <a:pt x="383" y="279"/>
                  </a:cubicBezTo>
                  <a:lnTo>
                    <a:pt x="384" y="279"/>
                  </a:lnTo>
                  <a:cubicBezTo>
                    <a:pt x="478" y="243"/>
                    <a:pt x="577" y="223"/>
                    <a:pt x="676" y="218"/>
                  </a:cubicBezTo>
                  <a:cubicBezTo>
                    <a:pt x="767" y="260"/>
                    <a:pt x="853" y="317"/>
                    <a:pt x="928" y="385"/>
                  </a:cubicBezTo>
                  <a:cubicBezTo>
                    <a:pt x="964" y="481"/>
                    <a:pt x="984" y="583"/>
                    <a:pt x="988" y="686"/>
                  </a:cubicBezTo>
                  <a:cubicBezTo>
                    <a:pt x="947" y="773"/>
                    <a:pt x="890" y="855"/>
                    <a:pt x="823" y="928"/>
                  </a:cubicBezTo>
                  <a:moveTo>
                    <a:pt x="991" y="1011"/>
                  </a:moveTo>
                  <a:cubicBezTo>
                    <a:pt x="1045" y="829"/>
                    <a:pt x="1047" y="634"/>
                    <a:pt x="995" y="452"/>
                  </a:cubicBezTo>
                  <a:cubicBezTo>
                    <a:pt x="1052" y="515"/>
                    <a:pt x="1101" y="585"/>
                    <a:pt x="1139" y="660"/>
                  </a:cubicBezTo>
                  <a:lnTo>
                    <a:pt x="1157" y="696"/>
                  </a:lnTo>
                  <a:cubicBezTo>
                    <a:pt x="1137" y="817"/>
                    <a:pt x="1079" y="927"/>
                    <a:pt x="991" y="1011"/>
                  </a:cubicBezTo>
                  <a:moveTo>
                    <a:pt x="930" y="1061"/>
                  </a:moveTo>
                  <a:cubicBezTo>
                    <a:pt x="909" y="1076"/>
                    <a:pt x="886" y="1089"/>
                    <a:pt x="863" y="1102"/>
                  </a:cubicBezTo>
                  <a:cubicBezTo>
                    <a:pt x="852" y="1107"/>
                    <a:pt x="848" y="1120"/>
                    <a:pt x="854" y="1130"/>
                  </a:cubicBezTo>
                  <a:cubicBezTo>
                    <a:pt x="859" y="1141"/>
                    <a:pt x="872" y="1145"/>
                    <a:pt x="882" y="1139"/>
                  </a:cubicBezTo>
                  <a:cubicBezTo>
                    <a:pt x="1083" y="1035"/>
                    <a:pt x="1208" y="830"/>
                    <a:pt x="1208" y="604"/>
                  </a:cubicBezTo>
                  <a:cubicBezTo>
                    <a:pt x="1208" y="442"/>
                    <a:pt x="1145" y="291"/>
                    <a:pt x="1031" y="177"/>
                  </a:cubicBezTo>
                  <a:cubicBezTo>
                    <a:pt x="917" y="63"/>
                    <a:pt x="765" y="0"/>
                    <a:pt x="604" y="0"/>
                  </a:cubicBezTo>
                  <a:cubicBezTo>
                    <a:pt x="442" y="0"/>
                    <a:pt x="291" y="63"/>
                    <a:pt x="177" y="177"/>
                  </a:cubicBezTo>
                  <a:cubicBezTo>
                    <a:pt x="63" y="291"/>
                    <a:pt x="0" y="442"/>
                    <a:pt x="0" y="604"/>
                  </a:cubicBezTo>
                  <a:cubicBezTo>
                    <a:pt x="0" y="765"/>
                    <a:pt x="63" y="916"/>
                    <a:pt x="177" y="1031"/>
                  </a:cubicBezTo>
                  <a:cubicBezTo>
                    <a:pt x="291" y="1145"/>
                    <a:pt x="442" y="1207"/>
                    <a:pt x="604" y="1207"/>
                  </a:cubicBezTo>
                  <a:cubicBezTo>
                    <a:pt x="670" y="1207"/>
                    <a:pt x="734" y="1197"/>
                    <a:pt x="796" y="1176"/>
                  </a:cubicBezTo>
                  <a:cubicBezTo>
                    <a:pt x="807" y="1172"/>
                    <a:pt x="813" y="1160"/>
                    <a:pt x="809" y="1149"/>
                  </a:cubicBezTo>
                  <a:cubicBezTo>
                    <a:pt x="806" y="1138"/>
                    <a:pt x="794" y="1132"/>
                    <a:pt x="783" y="1136"/>
                  </a:cubicBezTo>
                  <a:cubicBezTo>
                    <a:pt x="725" y="1155"/>
                    <a:pt x="665" y="1165"/>
                    <a:pt x="604" y="1165"/>
                  </a:cubicBezTo>
                  <a:cubicBezTo>
                    <a:pt x="599" y="1165"/>
                    <a:pt x="594" y="1165"/>
                    <a:pt x="590" y="1165"/>
                  </a:cubicBezTo>
                  <a:cubicBezTo>
                    <a:pt x="757" y="1075"/>
                    <a:pt x="896" y="938"/>
                    <a:pt x="988" y="772"/>
                  </a:cubicBezTo>
                  <a:cubicBezTo>
                    <a:pt x="984" y="857"/>
                    <a:pt x="969" y="941"/>
                    <a:pt x="943" y="1022"/>
                  </a:cubicBezTo>
                  <a:lnTo>
                    <a:pt x="930" y="10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5" name="Google Shape;1025;p45"/>
            <p:cNvSpPr/>
            <p:nvPr/>
          </p:nvSpPr>
          <p:spPr>
            <a:xfrm>
              <a:off x="2913598" y="4326272"/>
              <a:ext cx="137644" cy="137645"/>
            </a:xfrm>
            <a:custGeom>
              <a:avLst/>
              <a:gdLst/>
              <a:ahLst/>
              <a:cxnLst/>
              <a:rect l="l" t="t" r="r" b="b"/>
              <a:pathLst>
                <a:path w="423" h="423" extrusionOk="0">
                  <a:moveTo>
                    <a:pt x="212" y="0"/>
                  </a:moveTo>
                  <a:cubicBezTo>
                    <a:pt x="150" y="0"/>
                    <a:pt x="91" y="27"/>
                    <a:pt x="51" y="74"/>
                  </a:cubicBezTo>
                  <a:cubicBezTo>
                    <a:pt x="43" y="83"/>
                    <a:pt x="44" y="97"/>
                    <a:pt x="53" y="104"/>
                  </a:cubicBezTo>
                  <a:cubicBezTo>
                    <a:pt x="62" y="112"/>
                    <a:pt x="75" y="111"/>
                    <a:pt x="83" y="102"/>
                  </a:cubicBezTo>
                  <a:cubicBezTo>
                    <a:pt x="115" y="64"/>
                    <a:pt x="162" y="42"/>
                    <a:pt x="212" y="42"/>
                  </a:cubicBezTo>
                  <a:cubicBezTo>
                    <a:pt x="305" y="42"/>
                    <a:pt x="381" y="118"/>
                    <a:pt x="381" y="212"/>
                  </a:cubicBezTo>
                  <a:cubicBezTo>
                    <a:pt x="381" y="305"/>
                    <a:pt x="305" y="381"/>
                    <a:pt x="212" y="381"/>
                  </a:cubicBezTo>
                  <a:cubicBezTo>
                    <a:pt x="119" y="381"/>
                    <a:pt x="43" y="305"/>
                    <a:pt x="43" y="212"/>
                  </a:cubicBezTo>
                  <a:cubicBezTo>
                    <a:pt x="43" y="199"/>
                    <a:pt x="44" y="186"/>
                    <a:pt x="47" y="174"/>
                  </a:cubicBezTo>
                  <a:cubicBezTo>
                    <a:pt x="50" y="162"/>
                    <a:pt x="42" y="151"/>
                    <a:pt x="31" y="148"/>
                  </a:cubicBezTo>
                  <a:cubicBezTo>
                    <a:pt x="20" y="146"/>
                    <a:pt x="8" y="153"/>
                    <a:pt x="6" y="164"/>
                  </a:cubicBezTo>
                  <a:cubicBezTo>
                    <a:pt x="2" y="180"/>
                    <a:pt x="0" y="196"/>
                    <a:pt x="0" y="212"/>
                  </a:cubicBezTo>
                  <a:cubicBezTo>
                    <a:pt x="0" y="328"/>
                    <a:pt x="95" y="423"/>
                    <a:pt x="212" y="423"/>
                  </a:cubicBezTo>
                  <a:cubicBezTo>
                    <a:pt x="328" y="423"/>
                    <a:pt x="423" y="328"/>
                    <a:pt x="423" y="212"/>
                  </a:cubicBezTo>
                  <a:cubicBezTo>
                    <a:pt x="423" y="95"/>
                    <a:pt x="328" y="0"/>
                    <a:pt x="21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26" name="Google Shape;1026;p45"/>
          <p:cNvGrpSpPr/>
          <p:nvPr/>
        </p:nvGrpSpPr>
        <p:grpSpPr>
          <a:xfrm>
            <a:off x="3381525" y="4114774"/>
            <a:ext cx="473782" cy="376491"/>
            <a:chOff x="3381525" y="4206849"/>
            <a:chExt cx="473782" cy="376491"/>
          </a:xfrm>
        </p:grpSpPr>
        <p:sp>
          <p:nvSpPr>
            <p:cNvPr id="1027" name="Google Shape;1027;p45"/>
            <p:cNvSpPr/>
            <p:nvPr/>
          </p:nvSpPr>
          <p:spPr>
            <a:xfrm>
              <a:off x="3412438" y="4354256"/>
              <a:ext cx="163025" cy="99573"/>
            </a:xfrm>
            <a:custGeom>
              <a:avLst/>
              <a:gdLst/>
              <a:ahLst/>
              <a:cxnLst/>
              <a:rect l="l" t="t" r="r" b="b"/>
              <a:pathLst>
                <a:path w="501" h="306" extrusionOk="0">
                  <a:moveTo>
                    <a:pt x="458" y="250"/>
                  </a:moveTo>
                  <a:cubicBezTo>
                    <a:pt x="458" y="257"/>
                    <a:pt x="452" y="263"/>
                    <a:pt x="444" y="263"/>
                  </a:cubicBezTo>
                  <a:lnTo>
                    <a:pt x="56" y="263"/>
                  </a:lnTo>
                  <a:cubicBezTo>
                    <a:pt x="49" y="263"/>
                    <a:pt x="43" y="257"/>
                    <a:pt x="43" y="250"/>
                  </a:cubicBezTo>
                  <a:lnTo>
                    <a:pt x="43" y="57"/>
                  </a:lnTo>
                  <a:cubicBezTo>
                    <a:pt x="43" y="49"/>
                    <a:pt x="49" y="43"/>
                    <a:pt x="56" y="43"/>
                  </a:cubicBezTo>
                  <a:lnTo>
                    <a:pt x="444" y="43"/>
                  </a:lnTo>
                  <a:cubicBezTo>
                    <a:pt x="452" y="43"/>
                    <a:pt x="458" y="49"/>
                    <a:pt x="458" y="57"/>
                  </a:cubicBezTo>
                  <a:lnTo>
                    <a:pt x="458" y="250"/>
                  </a:lnTo>
                  <a:moveTo>
                    <a:pt x="444" y="0"/>
                  </a:moveTo>
                  <a:lnTo>
                    <a:pt x="56" y="0"/>
                  </a:lnTo>
                  <a:cubicBezTo>
                    <a:pt x="25" y="0"/>
                    <a:pt x="0" y="26"/>
                    <a:pt x="0" y="57"/>
                  </a:cubicBezTo>
                  <a:lnTo>
                    <a:pt x="0" y="250"/>
                  </a:lnTo>
                  <a:cubicBezTo>
                    <a:pt x="0" y="281"/>
                    <a:pt x="25" y="306"/>
                    <a:pt x="56" y="306"/>
                  </a:cubicBezTo>
                  <a:lnTo>
                    <a:pt x="444" y="306"/>
                  </a:lnTo>
                  <a:cubicBezTo>
                    <a:pt x="475" y="306"/>
                    <a:pt x="501" y="281"/>
                    <a:pt x="501" y="250"/>
                  </a:cubicBezTo>
                  <a:lnTo>
                    <a:pt x="501" y="57"/>
                  </a:lnTo>
                  <a:cubicBezTo>
                    <a:pt x="501" y="26"/>
                    <a:pt x="475" y="0"/>
                    <a:pt x="44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8" name="Google Shape;1028;p45"/>
            <p:cNvSpPr/>
            <p:nvPr/>
          </p:nvSpPr>
          <p:spPr>
            <a:xfrm>
              <a:off x="3418946" y="4474004"/>
              <a:ext cx="41977" cy="41977"/>
            </a:xfrm>
            <a:custGeom>
              <a:avLst/>
              <a:gdLst/>
              <a:ahLst/>
              <a:cxnLst/>
              <a:rect l="l" t="t" r="r" b="b"/>
              <a:pathLst>
                <a:path w="129" h="129" extrusionOk="0">
                  <a:moveTo>
                    <a:pt x="87" y="64"/>
                  </a:moveTo>
                  <a:cubicBezTo>
                    <a:pt x="87" y="77"/>
                    <a:pt x="77" y="86"/>
                    <a:pt x="65" y="86"/>
                  </a:cubicBezTo>
                  <a:cubicBezTo>
                    <a:pt x="53" y="86"/>
                    <a:pt x="43" y="77"/>
                    <a:pt x="43" y="64"/>
                  </a:cubicBezTo>
                  <a:cubicBezTo>
                    <a:pt x="43" y="52"/>
                    <a:pt x="53" y="42"/>
                    <a:pt x="65" y="42"/>
                  </a:cubicBezTo>
                  <a:cubicBezTo>
                    <a:pt x="77" y="42"/>
                    <a:pt x="87" y="52"/>
                    <a:pt x="87" y="64"/>
                  </a:cubicBezTo>
                  <a:moveTo>
                    <a:pt x="0" y="64"/>
                  </a:moveTo>
                  <a:cubicBezTo>
                    <a:pt x="0" y="100"/>
                    <a:pt x="29" y="129"/>
                    <a:pt x="65" y="129"/>
                  </a:cubicBezTo>
                  <a:cubicBezTo>
                    <a:pt x="100" y="129"/>
                    <a:pt x="129" y="100"/>
                    <a:pt x="129" y="64"/>
                  </a:cubicBezTo>
                  <a:cubicBezTo>
                    <a:pt x="129" y="29"/>
                    <a:pt x="100" y="0"/>
                    <a:pt x="65" y="0"/>
                  </a:cubicBezTo>
                  <a:cubicBezTo>
                    <a:pt x="29" y="0"/>
                    <a:pt x="0" y="29"/>
                    <a:pt x="0" y="64"/>
                  </a:cubicBezTo>
                  <a:close/>
                </a:path>
              </a:pathLst>
            </a:custGeom>
            <a:solidFill>
              <a:schemeClr val="dk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9" name="Google Shape;1029;p45"/>
            <p:cNvSpPr/>
            <p:nvPr/>
          </p:nvSpPr>
          <p:spPr>
            <a:xfrm>
              <a:off x="3474915" y="4474004"/>
              <a:ext cx="41977" cy="41977"/>
            </a:xfrm>
            <a:custGeom>
              <a:avLst/>
              <a:gdLst/>
              <a:ahLst/>
              <a:cxnLst/>
              <a:rect l="l" t="t" r="r" b="b"/>
              <a:pathLst>
                <a:path w="129" h="129" extrusionOk="0">
                  <a:moveTo>
                    <a:pt x="86" y="64"/>
                  </a:moveTo>
                  <a:cubicBezTo>
                    <a:pt x="86" y="77"/>
                    <a:pt x="76" y="86"/>
                    <a:pt x="64" y="86"/>
                  </a:cubicBezTo>
                  <a:cubicBezTo>
                    <a:pt x="52" y="86"/>
                    <a:pt x="42" y="77"/>
                    <a:pt x="42" y="64"/>
                  </a:cubicBezTo>
                  <a:cubicBezTo>
                    <a:pt x="42" y="52"/>
                    <a:pt x="52" y="42"/>
                    <a:pt x="64" y="42"/>
                  </a:cubicBezTo>
                  <a:cubicBezTo>
                    <a:pt x="76" y="42"/>
                    <a:pt x="86" y="52"/>
                    <a:pt x="86" y="64"/>
                  </a:cubicBezTo>
                  <a:moveTo>
                    <a:pt x="0" y="64"/>
                  </a:moveTo>
                  <a:cubicBezTo>
                    <a:pt x="0" y="100"/>
                    <a:pt x="29" y="129"/>
                    <a:pt x="64" y="129"/>
                  </a:cubicBezTo>
                  <a:cubicBezTo>
                    <a:pt x="100" y="129"/>
                    <a:pt x="129" y="100"/>
                    <a:pt x="129" y="64"/>
                  </a:cubicBezTo>
                  <a:cubicBezTo>
                    <a:pt x="129" y="29"/>
                    <a:pt x="100" y="0"/>
                    <a:pt x="64" y="0"/>
                  </a:cubicBezTo>
                  <a:cubicBezTo>
                    <a:pt x="29" y="0"/>
                    <a:pt x="0" y="29"/>
                    <a:pt x="0" y="64"/>
                  </a:cubicBezTo>
                  <a:close/>
                </a:path>
              </a:pathLst>
            </a:custGeom>
            <a:solidFill>
              <a:schemeClr val="dk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0" name="Google Shape;1030;p45"/>
            <p:cNvSpPr/>
            <p:nvPr/>
          </p:nvSpPr>
          <p:spPr>
            <a:xfrm>
              <a:off x="3534138" y="4487997"/>
              <a:ext cx="24405" cy="13992"/>
            </a:xfrm>
            <a:custGeom>
              <a:avLst/>
              <a:gdLst/>
              <a:ahLst/>
              <a:cxnLst/>
              <a:rect l="l" t="t" r="r" b="b"/>
              <a:pathLst>
                <a:path w="75" h="43" extrusionOk="0">
                  <a:moveTo>
                    <a:pt x="54" y="0"/>
                  </a:moveTo>
                  <a:lnTo>
                    <a:pt x="21" y="0"/>
                  </a:lnTo>
                  <a:cubicBezTo>
                    <a:pt x="10" y="0"/>
                    <a:pt x="0" y="10"/>
                    <a:pt x="0" y="21"/>
                  </a:cubicBezTo>
                  <a:cubicBezTo>
                    <a:pt x="0" y="33"/>
                    <a:pt x="10" y="43"/>
                    <a:pt x="21" y="43"/>
                  </a:cubicBezTo>
                  <a:lnTo>
                    <a:pt x="54" y="43"/>
                  </a:lnTo>
                  <a:cubicBezTo>
                    <a:pt x="65" y="43"/>
                    <a:pt x="75" y="33"/>
                    <a:pt x="75" y="21"/>
                  </a:cubicBezTo>
                  <a:cubicBezTo>
                    <a:pt x="75" y="10"/>
                    <a:pt x="65" y="0"/>
                    <a:pt x="5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1" name="Google Shape;1031;p45"/>
            <p:cNvSpPr/>
            <p:nvPr/>
          </p:nvSpPr>
          <p:spPr>
            <a:xfrm>
              <a:off x="3573512" y="4487997"/>
              <a:ext cx="81350" cy="13992"/>
            </a:xfrm>
            <a:custGeom>
              <a:avLst/>
              <a:gdLst/>
              <a:ahLst/>
              <a:cxnLst/>
              <a:rect l="l" t="t" r="r" b="b"/>
              <a:pathLst>
                <a:path w="250" h="43" extrusionOk="0">
                  <a:moveTo>
                    <a:pt x="0" y="21"/>
                  </a:moveTo>
                  <a:cubicBezTo>
                    <a:pt x="0" y="33"/>
                    <a:pt x="9" y="43"/>
                    <a:pt x="21" y="43"/>
                  </a:cubicBezTo>
                  <a:lnTo>
                    <a:pt x="229" y="43"/>
                  </a:lnTo>
                  <a:cubicBezTo>
                    <a:pt x="241" y="43"/>
                    <a:pt x="250" y="33"/>
                    <a:pt x="250" y="21"/>
                  </a:cubicBezTo>
                  <a:cubicBezTo>
                    <a:pt x="250" y="10"/>
                    <a:pt x="241" y="0"/>
                    <a:pt x="229" y="0"/>
                  </a:cubicBezTo>
                  <a:lnTo>
                    <a:pt x="21" y="0"/>
                  </a:lnTo>
                  <a:cubicBezTo>
                    <a:pt x="9" y="0"/>
                    <a:pt x="0" y="10"/>
                    <a:pt x="0"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2" name="Google Shape;1032;p45"/>
            <p:cNvSpPr/>
            <p:nvPr/>
          </p:nvSpPr>
          <p:spPr>
            <a:xfrm>
              <a:off x="3594663" y="4372479"/>
              <a:ext cx="57921" cy="13992"/>
            </a:xfrm>
            <a:custGeom>
              <a:avLst/>
              <a:gdLst/>
              <a:ahLst/>
              <a:cxnLst/>
              <a:rect l="l" t="t" r="r" b="b"/>
              <a:pathLst>
                <a:path w="178" h="43" extrusionOk="0">
                  <a:moveTo>
                    <a:pt x="21" y="43"/>
                  </a:moveTo>
                  <a:lnTo>
                    <a:pt x="157" y="43"/>
                  </a:lnTo>
                  <a:cubicBezTo>
                    <a:pt x="169" y="43"/>
                    <a:pt x="178" y="33"/>
                    <a:pt x="178" y="22"/>
                  </a:cubicBezTo>
                  <a:cubicBezTo>
                    <a:pt x="178" y="10"/>
                    <a:pt x="169" y="0"/>
                    <a:pt x="157" y="0"/>
                  </a:cubicBezTo>
                  <a:lnTo>
                    <a:pt x="21" y="0"/>
                  </a:lnTo>
                  <a:cubicBezTo>
                    <a:pt x="9" y="0"/>
                    <a:pt x="0" y="10"/>
                    <a:pt x="0" y="22"/>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3" name="Google Shape;1033;p45"/>
            <p:cNvSpPr/>
            <p:nvPr/>
          </p:nvSpPr>
          <p:spPr>
            <a:xfrm>
              <a:off x="3594663" y="4407622"/>
              <a:ext cx="57921" cy="13992"/>
            </a:xfrm>
            <a:custGeom>
              <a:avLst/>
              <a:gdLst/>
              <a:ahLst/>
              <a:cxnLst/>
              <a:rect l="l" t="t" r="r" b="b"/>
              <a:pathLst>
                <a:path w="178" h="43" extrusionOk="0">
                  <a:moveTo>
                    <a:pt x="21" y="43"/>
                  </a:moveTo>
                  <a:lnTo>
                    <a:pt x="157" y="43"/>
                  </a:lnTo>
                  <a:cubicBezTo>
                    <a:pt x="169" y="43"/>
                    <a:pt x="178" y="33"/>
                    <a:pt x="178" y="22"/>
                  </a:cubicBezTo>
                  <a:cubicBezTo>
                    <a:pt x="178" y="10"/>
                    <a:pt x="169" y="0"/>
                    <a:pt x="157" y="0"/>
                  </a:cubicBezTo>
                  <a:lnTo>
                    <a:pt x="21" y="0"/>
                  </a:lnTo>
                  <a:cubicBezTo>
                    <a:pt x="9" y="0"/>
                    <a:pt x="0" y="10"/>
                    <a:pt x="0" y="22"/>
                  </a:cubicBezTo>
                  <a:cubicBezTo>
                    <a:pt x="0" y="33"/>
                    <a:pt x="9" y="43"/>
                    <a:pt x="21" y="4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4" name="Google Shape;1034;p45"/>
            <p:cNvSpPr/>
            <p:nvPr/>
          </p:nvSpPr>
          <p:spPr>
            <a:xfrm>
              <a:off x="3381525" y="4206849"/>
              <a:ext cx="473782" cy="376491"/>
            </a:xfrm>
            <a:custGeom>
              <a:avLst/>
              <a:gdLst/>
              <a:ahLst/>
              <a:cxnLst/>
              <a:rect l="l" t="t" r="r" b="b"/>
              <a:pathLst>
                <a:path w="1456" h="1157" extrusionOk="0">
                  <a:moveTo>
                    <a:pt x="1110" y="891"/>
                  </a:moveTo>
                  <a:lnTo>
                    <a:pt x="1110" y="534"/>
                  </a:lnTo>
                  <a:cubicBezTo>
                    <a:pt x="1110" y="523"/>
                    <a:pt x="1118" y="515"/>
                    <a:pt x="1129" y="515"/>
                  </a:cubicBezTo>
                  <a:lnTo>
                    <a:pt x="1172" y="515"/>
                  </a:lnTo>
                  <a:lnTo>
                    <a:pt x="1172" y="910"/>
                  </a:lnTo>
                  <a:lnTo>
                    <a:pt x="1129" y="910"/>
                  </a:lnTo>
                  <a:cubicBezTo>
                    <a:pt x="1118" y="910"/>
                    <a:pt x="1110" y="902"/>
                    <a:pt x="1110" y="891"/>
                  </a:cubicBezTo>
                  <a:moveTo>
                    <a:pt x="1032" y="826"/>
                  </a:moveTo>
                  <a:lnTo>
                    <a:pt x="926" y="833"/>
                  </a:lnTo>
                  <a:lnTo>
                    <a:pt x="926" y="599"/>
                  </a:lnTo>
                  <a:lnTo>
                    <a:pt x="1034" y="599"/>
                  </a:lnTo>
                  <a:cubicBezTo>
                    <a:pt x="1038" y="599"/>
                    <a:pt x="1043" y="597"/>
                    <a:pt x="1047" y="594"/>
                  </a:cubicBezTo>
                  <a:lnTo>
                    <a:pt x="1068" y="578"/>
                  </a:lnTo>
                  <a:lnTo>
                    <a:pt x="1068" y="847"/>
                  </a:lnTo>
                  <a:lnTo>
                    <a:pt x="1047" y="831"/>
                  </a:lnTo>
                  <a:cubicBezTo>
                    <a:pt x="1043" y="828"/>
                    <a:pt x="1038" y="826"/>
                    <a:pt x="1032" y="826"/>
                  </a:cubicBezTo>
                  <a:moveTo>
                    <a:pt x="809" y="1084"/>
                  </a:moveTo>
                  <a:cubicBezTo>
                    <a:pt x="809" y="1101"/>
                    <a:pt x="795" y="1115"/>
                    <a:pt x="778" y="1115"/>
                  </a:cubicBezTo>
                  <a:lnTo>
                    <a:pt x="147" y="1115"/>
                  </a:lnTo>
                  <a:cubicBezTo>
                    <a:pt x="130" y="1115"/>
                    <a:pt x="116" y="1101"/>
                    <a:pt x="116" y="1084"/>
                  </a:cubicBezTo>
                  <a:lnTo>
                    <a:pt x="116" y="1058"/>
                  </a:lnTo>
                  <a:lnTo>
                    <a:pt x="809" y="1058"/>
                  </a:lnTo>
                  <a:lnTo>
                    <a:pt x="809" y="1084"/>
                  </a:lnTo>
                  <a:moveTo>
                    <a:pt x="340" y="283"/>
                  </a:moveTo>
                  <a:lnTo>
                    <a:pt x="279" y="256"/>
                  </a:lnTo>
                  <a:cubicBezTo>
                    <a:pt x="258" y="247"/>
                    <a:pt x="245" y="227"/>
                    <a:pt x="245" y="205"/>
                  </a:cubicBezTo>
                  <a:cubicBezTo>
                    <a:pt x="245" y="174"/>
                    <a:pt x="270" y="149"/>
                    <a:pt x="301" y="149"/>
                  </a:cubicBezTo>
                  <a:lnTo>
                    <a:pt x="604" y="149"/>
                  </a:lnTo>
                  <a:cubicBezTo>
                    <a:pt x="608" y="192"/>
                    <a:pt x="645" y="225"/>
                    <a:pt x="688" y="225"/>
                  </a:cubicBezTo>
                  <a:lnTo>
                    <a:pt x="739" y="225"/>
                  </a:lnTo>
                  <a:lnTo>
                    <a:pt x="739" y="363"/>
                  </a:lnTo>
                  <a:lnTo>
                    <a:pt x="359" y="363"/>
                  </a:lnTo>
                  <a:lnTo>
                    <a:pt x="359" y="311"/>
                  </a:lnTo>
                  <a:cubicBezTo>
                    <a:pt x="359" y="299"/>
                    <a:pt x="351" y="288"/>
                    <a:pt x="340" y="283"/>
                  </a:cubicBezTo>
                  <a:moveTo>
                    <a:pt x="646" y="115"/>
                  </a:moveTo>
                  <a:cubicBezTo>
                    <a:pt x="646" y="92"/>
                    <a:pt x="665" y="73"/>
                    <a:pt x="688" y="73"/>
                  </a:cubicBezTo>
                  <a:lnTo>
                    <a:pt x="728" y="73"/>
                  </a:lnTo>
                  <a:lnTo>
                    <a:pt x="728" y="182"/>
                  </a:lnTo>
                  <a:lnTo>
                    <a:pt x="688" y="182"/>
                  </a:lnTo>
                  <a:cubicBezTo>
                    <a:pt x="665" y="182"/>
                    <a:pt x="646" y="164"/>
                    <a:pt x="646" y="140"/>
                  </a:cubicBezTo>
                  <a:lnTo>
                    <a:pt x="646" y="115"/>
                  </a:lnTo>
                  <a:moveTo>
                    <a:pt x="770" y="76"/>
                  </a:moveTo>
                  <a:cubicBezTo>
                    <a:pt x="770" y="58"/>
                    <a:pt x="786" y="42"/>
                    <a:pt x="804" y="42"/>
                  </a:cubicBezTo>
                  <a:cubicBezTo>
                    <a:pt x="823" y="42"/>
                    <a:pt x="838" y="58"/>
                    <a:pt x="838" y="76"/>
                  </a:cubicBezTo>
                  <a:lnTo>
                    <a:pt x="838" y="179"/>
                  </a:lnTo>
                  <a:cubicBezTo>
                    <a:pt x="838" y="198"/>
                    <a:pt x="823" y="213"/>
                    <a:pt x="804" y="213"/>
                  </a:cubicBezTo>
                  <a:lnTo>
                    <a:pt x="804" y="213"/>
                  </a:lnTo>
                  <a:cubicBezTo>
                    <a:pt x="786" y="213"/>
                    <a:pt x="770" y="198"/>
                    <a:pt x="770" y="179"/>
                  </a:cubicBezTo>
                  <a:lnTo>
                    <a:pt x="770" y="76"/>
                  </a:lnTo>
                  <a:moveTo>
                    <a:pt x="782" y="252"/>
                  </a:moveTo>
                  <a:cubicBezTo>
                    <a:pt x="789" y="254"/>
                    <a:pt x="796" y="256"/>
                    <a:pt x="804" y="256"/>
                  </a:cubicBezTo>
                  <a:cubicBezTo>
                    <a:pt x="812" y="256"/>
                    <a:pt x="819" y="254"/>
                    <a:pt x="826" y="252"/>
                  </a:cubicBezTo>
                  <a:lnTo>
                    <a:pt x="826" y="363"/>
                  </a:lnTo>
                  <a:lnTo>
                    <a:pt x="782" y="363"/>
                  </a:lnTo>
                  <a:lnTo>
                    <a:pt x="782" y="252"/>
                  </a:lnTo>
                  <a:moveTo>
                    <a:pt x="1414" y="410"/>
                  </a:moveTo>
                  <a:lnTo>
                    <a:pt x="1369" y="410"/>
                  </a:lnTo>
                  <a:cubicBezTo>
                    <a:pt x="1357" y="410"/>
                    <a:pt x="1348" y="419"/>
                    <a:pt x="1348" y="431"/>
                  </a:cubicBezTo>
                  <a:cubicBezTo>
                    <a:pt x="1348" y="443"/>
                    <a:pt x="1357" y="452"/>
                    <a:pt x="1369" y="452"/>
                  </a:cubicBezTo>
                  <a:lnTo>
                    <a:pt x="1413" y="452"/>
                  </a:lnTo>
                  <a:lnTo>
                    <a:pt x="1413" y="546"/>
                  </a:lnTo>
                  <a:lnTo>
                    <a:pt x="1392" y="564"/>
                  </a:lnTo>
                  <a:cubicBezTo>
                    <a:pt x="1383" y="573"/>
                    <a:pt x="1377" y="585"/>
                    <a:pt x="1377" y="598"/>
                  </a:cubicBezTo>
                  <a:lnTo>
                    <a:pt x="1377" y="638"/>
                  </a:lnTo>
                  <a:cubicBezTo>
                    <a:pt x="1377" y="650"/>
                    <a:pt x="1382" y="662"/>
                    <a:pt x="1390" y="670"/>
                  </a:cubicBezTo>
                  <a:lnTo>
                    <a:pt x="1413" y="694"/>
                  </a:lnTo>
                  <a:lnTo>
                    <a:pt x="1413" y="731"/>
                  </a:lnTo>
                  <a:lnTo>
                    <a:pt x="1390" y="755"/>
                  </a:lnTo>
                  <a:cubicBezTo>
                    <a:pt x="1382" y="763"/>
                    <a:pt x="1377" y="775"/>
                    <a:pt x="1377" y="786"/>
                  </a:cubicBezTo>
                  <a:lnTo>
                    <a:pt x="1377" y="827"/>
                  </a:lnTo>
                  <a:cubicBezTo>
                    <a:pt x="1377" y="840"/>
                    <a:pt x="1383" y="852"/>
                    <a:pt x="1392" y="861"/>
                  </a:cubicBezTo>
                  <a:lnTo>
                    <a:pt x="1413" y="879"/>
                  </a:lnTo>
                  <a:lnTo>
                    <a:pt x="1413" y="973"/>
                  </a:lnTo>
                  <a:lnTo>
                    <a:pt x="1264" y="973"/>
                  </a:lnTo>
                  <a:cubicBezTo>
                    <a:pt x="1236" y="973"/>
                    <a:pt x="1214" y="951"/>
                    <a:pt x="1214" y="923"/>
                  </a:cubicBezTo>
                  <a:lnTo>
                    <a:pt x="1214" y="502"/>
                  </a:lnTo>
                  <a:cubicBezTo>
                    <a:pt x="1214" y="474"/>
                    <a:pt x="1236" y="452"/>
                    <a:pt x="1264" y="452"/>
                  </a:cubicBezTo>
                  <a:lnTo>
                    <a:pt x="1278" y="452"/>
                  </a:lnTo>
                  <a:cubicBezTo>
                    <a:pt x="1290" y="452"/>
                    <a:pt x="1300" y="443"/>
                    <a:pt x="1300" y="431"/>
                  </a:cubicBezTo>
                  <a:cubicBezTo>
                    <a:pt x="1300" y="419"/>
                    <a:pt x="1290" y="410"/>
                    <a:pt x="1278" y="410"/>
                  </a:cubicBezTo>
                  <a:lnTo>
                    <a:pt x="1264" y="410"/>
                  </a:lnTo>
                  <a:cubicBezTo>
                    <a:pt x="1223" y="410"/>
                    <a:pt x="1188" y="436"/>
                    <a:pt x="1176" y="473"/>
                  </a:cubicBezTo>
                  <a:lnTo>
                    <a:pt x="1129" y="473"/>
                  </a:lnTo>
                  <a:cubicBezTo>
                    <a:pt x="1099" y="473"/>
                    <a:pt x="1074" y="494"/>
                    <a:pt x="1069" y="522"/>
                  </a:cubicBezTo>
                  <a:lnTo>
                    <a:pt x="1026" y="556"/>
                  </a:lnTo>
                  <a:lnTo>
                    <a:pt x="926" y="556"/>
                  </a:lnTo>
                  <a:lnTo>
                    <a:pt x="926" y="444"/>
                  </a:lnTo>
                  <a:cubicBezTo>
                    <a:pt x="926" y="408"/>
                    <a:pt x="902" y="377"/>
                    <a:pt x="869" y="367"/>
                  </a:cubicBezTo>
                  <a:lnTo>
                    <a:pt x="869" y="220"/>
                  </a:lnTo>
                  <a:cubicBezTo>
                    <a:pt x="872" y="215"/>
                    <a:pt x="874" y="210"/>
                    <a:pt x="876" y="205"/>
                  </a:cubicBezTo>
                  <a:lnTo>
                    <a:pt x="937" y="230"/>
                  </a:lnTo>
                  <a:cubicBezTo>
                    <a:pt x="945" y="233"/>
                    <a:pt x="953" y="235"/>
                    <a:pt x="962" y="235"/>
                  </a:cubicBezTo>
                  <a:lnTo>
                    <a:pt x="1349" y="235"/>
                  </a:lnTo>
                  <a:cubicBezTo>
                    <a:pt x="1408" y="235"/>
                    <a:pt x="1456" y="187"/>
                    <a:pt x="1456" y="128"/>
                  </a:cubicBezTo>
                  <a:cubicBezTo>
                    <a:pt x="1456" y="69"/>
                    <a:pt x="1408" y="21"/>
                    <a:pt x="1349" y="21"/>
                  </a:cubicBezTo>
                  <a:lnTo>
                    <a:pt x="1304" y="21"/>
                  </a:lnTo>
                  <a:cubicBezTo>
                    <a:pt x="1292" y="21"/>
                    <a:pt x="1282" y="30"/>
                    <a:pt x="1282" y="42"/>
                  </a:cubicBezTo>
                  <a:cubicBezTo>
                    <a:pt x="1282" y="54"/>
                    <a:pt x="1292" y="63"/>
                    <a:pt x="1304" y="63"/>
                  </a:cubicBezTo>
                  <a:lnTo>
                    <a:pt x="1349" y="63"/>
                  </a:lnTo>
                  <a:cubicBezTo>
                    <a:pt x="1384" y="63"/>
                    <a:pt x="1413" y="92"/>
                    <a:pt x="1413" y="128"/>
                  </a:cubicBezTo>
                  <a:cubicBezTo>
                    <a:pt x="1413" y="163"/>
                    <a:pt x="1384" y="192"/>
                    <a:pt x="1349" y="192"/>
                  </a:cubicBezTo>
                  <a:lnTo>
                    <a:pt x="962" y="192"/>
                  </a:lnTo>
                  <a:cubicBezTo>
                    <a:pt x="959" y="192"/>
                    <a:pt x="956" y="191"/>
                    <a:pt x="953" y="190"/>
                  </a:cubicBezTo>
                  <a:lnTo>
                    <a:pt x="881" y="161"/>
                  </a:lnTo>
                  <a:lnTo>
                    <a:pt x="881" y="94"/>
                  </a:lnTo>
                  <a:lnTo>
                    <a:pt x="953" y="65"/>
                  </a:lnTo>
                  <a:cubicBezTo>
                    <a:pt x="956" y="64"/>
                    <a:pt x="959" y="63"/>
                    <a:pt x="962" y="63"/>
                  </a:cubicBezTo>
                  <a:lnTo>
                    <a:pt x="1213" y="63"/>
                  </a:lnTo>
                  <a:cubicBezTo>
                    <a:pt x="1224" y="63"/>
                    <a:pt x="1234" y="54"/>
                    <a:pt x="1234" y="42"/>
                  </a:cubicBezTo>
                  <a:cubicBezTo>
                    <a:pt x="1234" y="30"/>
                    <a:pt x="1224" y="21"/>
                    <a:pt x="1213" y="21"/>
                  </a:cubicBezTo>
                  <a:lnTo>
                    <a:pt x="962" y="21"/>
                  </a:lnTo>
                  <a:cubicBezTo>
                    <a:pt x="953" y="21"/>
                    <a:pt x="945" y="23"/>
                    <a:pt x="937" y="26"/>
                  </a:cubicBezTo>
                  <a:lnTo>
                    <a:pt x="876" y="50"/>
                  </a:lnTo>
                  <a:cubicBezTo>
                    <a:pt x="865" y="21"/>
                    <a:pt x="837" y="0"/>
                    <a:pt x="804" y="0"/>
                  </a:cubicBezTo>
                  <a:cubicBezTo>
                    <a:pt x="779" y="0"/>
                    <a:pt x="757" y="12"/>
                    <a:pt x="743" y="30"/>
                  </a:cubicBezTo>
                  <a:lnTo>
                    <a:pt x="688" y="30"/>
                  </a:lnTo>
                  <a:cubicBezTo>
                    <a:pt x="645" y="30"/>
                    <a:pt x="608" y="64"/>
                    <a:pt x="604" y="106"/>
                  </a:cubicBezTo>
                  <a:lnTo>
                    <a:pt x="301" y="106"/>
                  </a:lnTo>
                  <a:cubicBezTo>
                    <a:pt x="247" y="106"/>
                    <a:pt x="203" y="150"/>
                    <a:pt x="203" y="205"/>
                  </a:cubicBezTo>
                  <a:cubicBezTo>
                    <a:pt x="203" y="244"/>
                    <a:pt x="226" y="279"/>
                    <a:pt x="262" y="295"/>
                  </a:cubicBezTo>
                  <a:lnTo>
                    <a:pt x="316" y="319"/>
                  </a:lnTo>
                  <a:lnTo>
                    <a:pt x="316" y="363"/>
                  </a:lnTo>
                  <a:lnTo>
                    <a:pt x="80" y="363"/>
                  </a:lnTo>
                  <a:cubicBezTo>
                    <a:pt x="36" y="363"/>
                    <a:pt x="0" y="399"/>
                    <a:pt x="0" y="444"/>
                  </a:cubicBezTo>
                  <a:lnTo>
                    <a:pt x="0" y="797"/>
                  </a:lnTo>
                  <a:cubicBezTo>
                    <a:pt x="0" y="809"/>
                    <a:pt x="9" y="818"/>
                    <a:pt x="21" y="818"/>
                  </a:cubicBezTo>
                  <a:cubicBezTo>
                    <a:pt x="33" y="818"/>
                    <a:pt x="42" y="809"/>
                    <a:pt x="42" y="797"/>
                  </a:cubicBezTo>
                  <a:lnTo>
                    <a:pt x="42" y="444"/>
                  </a:lnTo>
                  <a:cubicBezTo>
                    <a:pt x="42" y="423"/>
                    <a:pt x="59" y="406"/>
                    <a:pt x="80" y="406"/>
                  </a:cubicBezTo>
                  <a:lnTo>
                    <a:pt x="845" y="406"/>
                  </a:lnTo>
                  <a:cubicBezTo>
                    <a:pt x="866" y="406"/>
                    <a:pt x="883" y="423"/>
                    <a:pt x="883" y="444"/>
                  </a:cubicBezTo>
                  <a:lnTo>
                    <a:pt x="883" y="978"/>
                  </a:lnTo>
                  <a:cubicBezTo>
                    <a:pt x="883" y="999"/>
                    <a:pt x="866" y="1016"/>
                    <a:pt x="845" y="1016"/>
                  </a:cubicBezTo>
                  <a:lnTo>
                    <a:pt x="80" y="1016"/>
                  </a:lnTo>
                  <a:cubicBezTo>
                    <a:pt x="59" y="1016"/>
                    <a:pt x="42" y="999"/>
                    <a:pt x="42" y="978"/>
                  </a:cubicBezTo>
                  <a:lnTo>
                    <a:pt x="42" y="888"/>
                  </a:lnTo>
                  <a:cubicBezTo>
                    <a:pt x="42" y="876"/>
                    <a:pt x="33" y="866"/>
                    <a:pt x="21" y="866"/>
                  </a:cubicBezTo>
                  <a:cubicBezTo>
                    <a:pt x="9" y="866"/>
                    <a:pt x="0" y="876"/>
                    <a:pt x="0" y="888"/>
                  </a:cubicBezTo>
                  <a:lnTo>
                    <a:pt x="0" y="978"/>
                  </a:lnTo>
                  <a:cubicBezTo>
                    <a:pt x="0" y="1020"/>
                    <a:pt x="32" y="1054"/>
                    <a:pt x="73" y="1058"/>
                  </a:cubicBezTo>
                  <a:lnTo>
                    <a:pt x="73" y="1084"/>
                  </a:lnTo>
                  <a:cubicBezTo>
                    <a:pt x="73" y="1124"/>
                    <a:pt x="106" y="1157"/>
                    <a:pt x="147" y="1157"/>
                  </a:cubicBezTo>
                  <a:lnTo>
                    <a:pt x="778" y="1157"/>
                  </a:lnTo>
                  <a:cubicBezTo>
                    <a:pt x="819" y="1157"/>
                    <a:pt x="852" y="1124"/>
                    <a:pt x="852" y="1084"/>
                  </a:cubicBezTo>
                  <a:lnTo>
                    <a:pt x="852" y="1058"/>
                  </a:lnTo>
                  <a:cubicBezTo>
                    <a:pt x="893" y="1054"/>
                    <a:pt x="926" y="1020"/>
                    <a:pt x="926" y="978"/>
                  </a:cubicBezTo>
                  <a:lnTo>
                    <a:pt x="926" y="875"/>
                  </a:lnTo>
                  <a:lnTo>
                    <a:pt x="1027" y="869"/>
                  </a:lnTo>
                  <a:lnTo>
                    <a:pt x="1069" y="902"/>
                  </a:lnTo>
                  <a:cubicBezTo>
                    <a:pt x="1074" y="931"/>
                    <a:pt x="1099" y="952"/>
                    <a:pt x="1129" y="952"/>
                  </a:cubicBezTo>
                  <a:lnTo>
                    <a:pt x="1176" y="952"/>
                  </a:lnTo>
                  <a:cubicBezTo>
                    <a:pt x="1188" y="989"/>
                    <a:pt x="1223" y="1015"/>
                    <a:pt x="1264" y="1015"/>
                  </a:cubicBezTo>
                  <a:lnTo>
                    <a:pt x="1414" y="1015"/>
                  </a:lnTo>
                  <a:cubicBezTo>
                    <a:pt x="1437" y="1015"/>
                    <a:pt x="1456" y="997"/>
                    <a:pt x="1456" y="973"/>
                  </a:cubicBezTo>
                  <a:lnTo>
                    <a:pt x="1456" y="879"/>
                  </a:lnTo>
                  <a:cubicBezTo>
                    <a:pt x="1456" y="867"/>
                    <a:pt x="1451" y="856"/>
                    <a:pt x="1442" y="848"/>
                  </a:cubicBezTo>
                  <a:lnTo>
                    <a:pt x="1421" y="829"/>
                  </a:lnTo>
                  <a:cubicBezTo>
                    <a:pt x="1420" y="828"/>
                    <a:pt x="1420" y="828"/>
                    <a:pt x="1420" y="827"/>
                  </a:cubicBezTo>
                  <a:lnTo>
                    <a:pt x="1420" y="786"/>
                  </a:lnTo>
                  <a:cubicBezTo>
                    <a:pt x="1420" y="786"/>
                    <a:pt x="1420" y="785"/>
                    <a:pt x="1421" y="784"/>
                  </a:cubicBezTo>
                  <a:lnTo>
                    <a:pt x="1444" y="760"/>
                  </a:lnTo>
                  <a:cubicBezTo>
                    <a:pt x="1452" y="752"/>
                    <a:pt x="1456" y="742"/>
                    <a:pt x="1456" y="731"/>
                  </a:cubicBezTo>
                  <a:lnTo>
                    <a:pt x="1456" y="694"/>
                  </a:lnTo>
                  <a:cubicBezTo>
                    <a:pt x="1456" y="683"/>
                    <a:pt x="1452" y="673"/>
                    <a:pt x="1444" y="665"/>
                  </a:cubicBezTo>
                  <a:lnTo>
                    <a:pt x="1421" y="641"/>
                  </a:lnTo>
                  <a:cubicBezTo>
                    <a:pt x="1420" y="640"/>
                    <a:pt x="1420" y="639"/>
                    <a:pt x="1420" y="638"/>
                  </a:cubicBezTo>
                  <a:lnTo>
                    <a:pt x="1420" y="598"/>
                  </a:lnTo>
                  <a:cubicBezTo>
                    <a:pt x="1420" y="597"/>
                    <a:pt x="1420" y="597"/>
                    <a:pt x="1421" y="596"/>
                  </a:cubicBezTo>
                  <a:lnTo>
                    <a:pt x="1442" y="577"/>
                  </a:lnTo>
                  <a:cubicBezTo>
                    <a:pt x="1451" y="569"/>
                    <a:pt x="1456" y="558"/>
                    <a:pt x="1456" y="546"/>
                  </a:cubicBezTo>
                  <a:lnTo>
                    <a:pt x="1456" y="452"/>
                  </a:lnTo>
                  <a:cubicBezTo>
                    <a:pt x="1456" y="428"/>
                    <a:pt x="1437" y="410"/>
                    <a:pt x="1414" y="4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35" name="Google Shape;1035;p45"/>
          <p:cNvGrpSpPr/>
          <p:nvPr/>
        </p:nvGrpSpPr>
        <p:grpSpPr>
          <a:xfrm>
            <a:off x="4017033" y="4152846"/>
            <a:ext cx="474108" cy="300347"/>
            <a:chOff x="4017033" y="4244921"/>
            <a:chExt cx="474108" cy="300347"/>
          </a:xfrm>
        </p:grpSpPr>
        <p:sp>
          <p:nvSpPr>
            <p:cNvPr id="1036" name="Google Shape;1036;p45"/>
            <p:cNvSpPr/>
            <p:nvPr/>
          </p:nvSpPr>
          <p:spPr>
            <a:xfrm>
              <a:off x="4017033" y="4244921"/>
              <a:ext cx="474108" cy="300347"/>
            </a:xfrm>
            <a:custGeom>
              <a:avLst/>
              <a:gdLst/>
              <a:ahLst/>
              <a:cxnLst/>
              <a:rect l="l" t="t" r="r" b="b"/>
              <a:pathLst>
                <a:path w="1457" h="923" extrusionOk="0">
                  <a:moveTo>
                    <a:pt x="1309" y="0"/>
                  </a:moveTo>
                  <a:lnTo>
                    <a:pt x="1232" y="0"/>
                  </a:lnTo>
                  <a:cubicBezTo>
                    <a:pt x="1220" y="0"/>
                    <a:pt x="1211" y="9"/>
                    <a:pt x="1211" y="21"/>
                  </a:cubicBezTo>
                  <a:cubicBezTo>
                    <a:pt x="1211" y="33"/>
                    <a:pt x="1220" y="43"/>
                    <a:pt x="1232" y="43"/>
                  </a:cubicBezTo>
                  <a:lnTo>
                    <a:pt x="1309" y="43"/>
                  </a:lnTo>
                  <a:cubicBezTo>
                    <a:pt x="1367" y="43"/>
                    <a:pt x="1414" y="90"/>
                    <a:pt x="1414" y="148"/>
                  </a:cubicBezTo>
                  <a:lnTo>
                    <a:pt x="1414" y="775"/>
                  </a:lnTo>
                  <a:cubicBezTo>
                    <a:pt x="1414" y="833"/>
                    <a:pt x="1367" y="881"/>
                    <a:pt x="1309" y="881"/>
                  </a:cubicBezTo>
                  <a:lnTo>
                    <a:pt x="148" y="881"/>
                  </a:lnTo>
                  <a:cubicBezTo>
                    <a:pt x="90" y="881"/>
                    <a:pt x="43" y="833"/>
                    <a:pt x="43" y="775"/>
                  </a:cubicBezTo>
                  <a:lnTo>
                    <a:pt x="43" y="374"/>
                  </a:lnTo>
                  <a:cubicBezTo>
                    <a:pt x="43" y="363"/>
                    <a:pt x="34" y="353"/>
                    <a:pt x="22" y="353"/>
                  </a:cubicBezTo>
                  <a:cubicBezTo>
                    <a:pt x="10" y="353"/>
                    <a:pt x="0" y="363"/>
                    <a:pt x="0" y="374"/>
                  </a:cubicBezTo>
                  <a:lnTo>
                    <a:pt x="0" y="775"/>
                  </a:lnTo>
                  <a:cubicBezTo>
                    <a:pt x="0" y="857"/>
                    <a:pt x="67" y="923"/>
                    <a:pt x="148" y="923"/>
                  </a:cubicBezTo>
                  <a:lnTo>
                    <a:pt x="1309" y="923"/>
                  </a:lnTo>
                  <a:cubicBezTo>
                    <a:pt x="1390" y="923"/>
                    <a:pt x="1457" y="857"/>
                    <a:pt x="1457" y="775"/>
                  </a:cubicBezTo>
                  <a:lnTo>
                    <a:pt x="1457" y="148"/>
                  </a:lnTo>
                  <a:cubicBezTo>
                    <a:pt x="1457" y="66"/>
                    <a:pt x="1390" y="0"/>
                    <a:pt x="130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7" name="Google Shape;1037;p45"/>
            <p:cNvSpPr/>
            <p:nvPr/>
          </p:nvSpPr>
          <p:spPr>
            <a:xfrm>
              <a:off x="4017033" y="4244921"/>
              <a:ext cx="378115" cy="99248"/>
            </a:xfrm>
            <a:custGeom>
              <a:avLst/>
              <a:gdLst/>
              <a:ahLst/>
              <a:cxnLst/>
              <a:rect l="l" t="t" r="r" b="b"/>
              <a:pathLst>
                <a:path w="1162" h="305" extrusionOk="0">
                  <a:moveTo>
                    <a:pt x="22" y="305"/>
                  </a:moveTo>
                  <a:cubicBezTo>
                    <a:pt x="34" y="305"/>
                    <a:pt x="43" y="295"/>
                    <a:pt x="43" y="283"/>
                  </a:cubicBezTo>
                  <a:lnTo>
                    <a:pt x="43" y="148"/>
                  </a:lnTo>
                  <a:cubicBezTo>
                    <a:pt x="43" y="90"/>
                    <a:pt x="90" y="43"/>
                    <a:pt x="148" y="43"/>
                  </a:cubicBezTo>
                  <a:lnTo>
                    <a:pt x="1141" y="43"/>
                  </a:lnTo>
                  <a:cubicBezTo>
                    <a:pt x="1153" y="43"/>
                    <a:pt x="1162" y="33"/>
                    <a:pt x="1162" y="21"/>
                  </a:cubicBezTo>
                  <a:cubicBezTo>
                    <a:pt x="1162" y="9"/>
                    <a:pt x="1153" y="0"/>
                    <a:pt x="1141" y="0"/>
                  </a:cubicBezTo>
                  <a:lnTo>
                    <a:pt x="148" y="0"/>
                  </a:lnTo>
                  <a:cubicBezTo>
                    <a:pt x="67" y="0"/>
                    <a:pt x="0" y="66"/>
                    <a:pt x="0" y="148"/>
                  </a:cubicBezTo>
                  <a:lnTo>
                    <a:pt x="0" y="283"/>
                  </a:lnTo>
                  <a:cubicBezTo>
                    <a:pt x="0" y="295"/>
                    <a:pt x="10" y="305"/>
                    <a:pt x="22" y="3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8" name="Google Shape;1038;p45"/>
            <p:cNvSpPr/>
            <p:nvPr/>
          </p:nvSpPr>
          <p:spPr>
            <a:xfrm>
              <a:off x="4249695" y="4324970"/>
              <a:ext cx="82652" cy="138296"/>
            </a:xfrm>
            <a:custGeom>
              <a:avLst/>
              <a:gdLst/>
              <a:ahLst/>
              <a:cxnLst/>
              <a:rect l="l" t="t" r="r" b="b"/>
              <a:pathLst>
                <a:path w="254" h="425" extrusionOk="0">
                  <a:moveTo>
                    <a:pt x="107" y="191"/>
                  </a:moveTo>
                  <a:lnTo>
                    <a:pt x="180" y="191"/>
                  </a:lnTo>
                  <a:cubicBezTo>
                    <a:pt x="192" y="191"/>
                    <a:pt x="202" y="200"/>
                    <a:pt x="202" y="212"/>
                  </a:cubicBezTo>
                  <a:cubicBezTo>
                    <a:pt x="202" y="224"/>
                    <a:pt x="192" y="234"/>
                    <a:pt x="180" y="234"/>
                  </a:cubicBezTo>
                  <a:lnTo>
                    <a:pt x="107" y="234"/>
                  </a:lnTo>
                  <a:cubicBezTo>
                    <a:pt x="95" y="234"/>
                    <a:pt x="86" y="243"/>
                    <a:pt x="86" y="255"/>
                  </a:cubicBezTo>
                  <a:lnTo>
                    <a:pt x="86" y="318"/>
                  </a:lnTo>
                  <a:cubicBezTo>
                    <a:pt x="86" y="329"/>
                    <a:pt x="95" y="339"/>
                    <a:pt x="107" y="339"/>
                  </a:cubicBezTo>
                  <a:lnTo>
                    <a:pt x="189" y="339"/>
                  </a:lnTo>
                  <a:cubicBezTo>
                    <a:pt x="201" y="339"/>
                    <a:pt x="211" y="349"/>
                    <a:pt x="211" y="360"/>
                  </a:cubicBezTo>
                  <a:cubicBezTo>
                    <a:pt x="211" y="372"/>
                    <a:pt x="201" y="382"/>
                    <a:pt x="189" y="382"/>
                  </a:cubicBezTo>
                  <a:lnTo>
                    <a:pt x="65" y="382"/>
                  </a:lnTo>
                  <a:cubicBezTo>
                    <a:pt x="53" y="382"/>
                    <a:pt x="43" y="372"/>
                    <a:pt x="43" y="360"/>
                  </a:cubicBezTo>
                  <a:lnTo>
                    <a:pt x="43" y="64"/>
                  </a:lnTo>
                  <a:cubicBezTo>
                    <a:pt x="43" y="52"/>
                    <a:pt x="53" y="43"/>
                    <a:pt x="65" y="43"/>
                  </a:cubicBezTo>
                  <a:lnTo>
                    <a:pt x="189" y="43"/>
                  </a:lnTo>
                  <a:cubicBezTo>
                    <a:pt x="201" y="43"/>
                    <a:pt x="211" y="52"/>
                    <a:pt x="211" y="64"/>
                  </a:cubicBezTo>
                  <a:cubicBezTo>
                    <a:pt x="211" y="76"/>
                    <a:pt x="201" y="85"/>
                    <a:pt x="189" y="85"/>
                  </a:cubicBezTo>
                  <a:lnTo>
                    <a:pt x="107" y="85"/>
                  </a:lnTo>
                  <a:cubicBezTo>
                    <a:pt x="95" y="85"/>
                    <a:pt x="86" y="95"/>
                    <a:pt x="86" y="107"/>
                  </a:cubicBezTo>
                  <a:lnTo>
                    <a:pt x="86" y="169"/>
                  </a:lnTo>
                  <a:cubicBezTo>
                    <a:pt x="86" y="181"/>
                    <a:pt x="95" y="191"/>
                    <a:pt x="107" y="191"/>
                  </a:cubicBezTo>
                  <a:moveTo>
                    <a:pt x="189" y="128"/>
                  </a:moveTo>
                  <a:cubicBezTo>
                    <a:pt x="225" y="128"/>
                    <a:pt x="254" y="99"/>
                    <a:pt x="254" y="64"/>
                  </a:cubicBezTo>
                  <a:cubicBezTo>
                    <a:pt x="254" y="29"/>
                    <a:pt x="225" y="0"/>
                    <a:pt x="189" y="0"/>
                  </a:cubicBezTo>
                  <a:lnTo>
                    <a:pt x="65" y="0"/>
                  </a:lnTo>
                  <a:cubicBezTo>
                    <a:pt x="29" y="0"/>
                    <a:pt x="0" y="29"/>
                    <a:pt x="0" y="64"/>
                  </a:cubicBezTo>
                  <a:lnTo>
                    <a:pt x="0" y="360"/>
                  </a:lnTo>
                  <a:cubicBezTo>
                    <a:pt x="0" y="396"/>
                    <a:pt x="29" y="425"/>
                    <a:pt x="65" y="425"/>
                  </a:cubicBezTo>
                  <a:lnTo>
                    <a:pt x="189" y="425"/>
                  </a:lnTo>
                  <a:cubicBezTo>
                    <a:pt x="225" y="425"/>
                    <a:pt x="254" y="396"/>
                    <a:pt x="254" y="360"/>
                  </a:cubicBezTo>
                  <a:cubicBezTo>
                    <a:pt x="254" y="325"/>
                    <a:pt x="225" y="296"/>
                    <a:pt x="189" y="296"/>
                  </a:cubicBezTo>
                  <a:lnTo>
                    <a:pt x="129" y="296"/>
                  </a:lnTo>
                  <a:lnTo>
                    <a:pt x="129" y="276"/>
                  </a:lnTo>
                  <a:lnTo>
                    <a:pt x="180" y="276"/>
                  </a:lnTo>
                  <a:cubicBezTo>
                    <a:pt x="216" y="276"/>
                    <a:pt x="244" y="248"/>
                    <a:pt x="244" y="212"/>
                  </a:cubicBezTo>
                  <a:cubicBezTo>
                    <a:pt x="244" y="177"/>
                    <a:pt x="216" y="148"/>
                    <a:pt x="180" y="148"/>
                  </a:cubicBezTo>
                  <a:lnTo>
                    <a:pt x="129" y="148"/>
                  </a:lnTo>
                  <a:lnTo>
                    <a:pt x="129" y="128"/>
                  </a:lnTo>
                  <a:lnTo>
                    <a:pt x="189" y="12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9" name="Google Shape;1039;p45"/>
            <p:cNvSpPr/>
            <p:nvPr/>
          </p:nvSpPr>
          <p:spPr>
            <a:xfrm>
              <a:off x="4340808" y="4326597"/>
              <a:ext cx="121049" cy="138947"/>
            </a:xfrm>
            <a:custGeom>
              <a:avLst/>
              <a:gdLst/>
              <a:ahLst/>
              <a:cxnLst/>
              <a:rect l="l" t="t" r="r" b="b"/>
              <a:pathLst>
                <a:path w="372" h="427" extrusionOk="0">
                  <a:moveTo>
                    <a:pt x="214" y="128"/>
                  </a:moveTo>
                  <a:cubicBezTo>
                    <a:pt x="231" y="128"/>
                    <a:pt x="247" y="133"/>
                    <a:pt x="261" y="143"/>
                  </a:cubicBezTo>
                  <a:cubicBezTo>
                    <a:pt x="276" y="152"/>
                    <a:pt x="293" y="156"/>
                    <a:pt x="310" y="152"/>
                  </a:cubicBezTo>
                  <a:cubicBezTo>
                    <a:pt x="326" y="149"/>
                    <a:pt x="341" y="140"/>
                    <a:pt x="351" y="125"/>
                  </a:cubicBezTo>
                  <a:cubicBezTo>
                    <a:pt x="360" y="111"/>
                    <a:pt x="364" y="94"/>
                    <a:pt x="360" y="77"/>
                  </a:cubicBezTo>
                  <a:cubicBezTo>
                    <a:pt x="357" y="60"/>
                    <a:pt x="347" y="46"/>
                    <a:pt x="333" y="36"/>
                  </a:cubicBezTo>
                  <a:cubicBezTo>
                    <a:pt x="298" y="12"/>
                    <a:pt x="257" y="0"/>
                    <a:pt x="214" y="0"/>
                  </a:cubicBezTo>
                  <a:cubicBezTo>
                    <a:pt x="168" y="0"/>
                    <a:pt x="125" y="14"/>
                    <a:pt x="88" y="40"/>
                  </a:cubicBezTo>
                  <a:cubicBezTo>
                    <a:pt x="79" y="47"/>
                    <a:pt x="77" y="61"/>
                    <a:pt x="84" y="70"/>
                  </a:cubicBezTo>
                  <a:cubicBezTo>
                    <a:pt x="91" y="80"/>
                    <a:pt x="104" y="82"/>
                    <a:pt x="114" y="75"/>
                  </a:cubicBezTo>
                  <a:cubicBezTo>
                    <a:pt x="143" y="54"/>
                    <a:pt x="178" y="42"/>
                    <a:pt x="214" y="42"/>
                  </a:cubicBezTo>
                  <a:cubicBezTo>
                    <a:pt x="248" y="42"/>
                    <a:pt x="281" y="53"/>
                    <a:pt x="309" y="72"/>
                  </a:cubicBezTo>
                  <a:cubicBezTo>
                    <a:pt x="314" y="75"/>
                    <a:pt x="317" y="80"/>
                    <a:pt x="318" y="85"/>
                  </a:cubicBezTo>
                  <a:cubicBezTo>
                    <a:pt x="319" y="91"/>
                    <a:pt x="318" y="97"/>
                    <a:pt x="315" y="101"/>
                  </a:cubicBezTo>
                  <a:cubicBezTo>
                    <a:pt x="312" y="106"/>
                    <a:pt x="307" y="109"/>
                    <a:pt x="301" y="110"/>
                  </a:cubicBezTo>
                  <a:cubicBezTo>
                    <a:pt x="296" y="111"/>
                    <a:pt x="290" y="110"/>
                    <a:pt x="285" y="107"/>
                  </a:cubicBezTo>
                  <a:cubicBezTo>
                    <a:pt x="264" y="93"/>
                    <a:pt x="239" y="85"/>
                    <a:pt x="214" y="85"/>
                  </a:cubicBezTo>
                  <a:cubicBezTo>
                    <a:pt x="143" y="85"/>
                    <a:pt x="86" y="143"/>
                    <a:pt x="86" y="213"/>
                  </a:cubicBezTo>
                  <a:cubicBezTo>
                    <a:pt x="86" y="284"/>
                    <a:pt x="143" y="342"/>
                    <a:pt x="214" y="342"/>
                  </a:cubicBezTo>
                  <a:cubicBezTo>
                    <a:pt x="241" y="342"/>
                    <a:pt x="263" y="333"/>
                    <a:pt x="282" y="317"/>
                  </a:cubicBezTo>
                  <a:cubicBezTo>
                    <a:pt x="285" y="314"/>
                    <a:pt x="288" y="311"/>
                    <a:pt x="292" y="307"/>
                  </a:cubicBezTo>
                  <a:cubicBezTo>
                    <a:pt x="295" y="303"/>
                    <a:pt x="300" y="300"/>
                    <a:pt x="306" y="299"/>
                  </a:cubicBezTo>
                  <a:cubicBezTo>
                    <a:pt x="312" y="299"/>
                    <a:pt x="317" y="301"/>
                    <a:pt x="322" y="304"/>
                  </a:cubicBezTo>
                  <a:cubicBezTo>
                    <a:pt x="326" y="308"/>
                    <a:pt x="329" y="313"/>
                    <a:pt x="329" y="319"/>
                  </a:cubicBezTo>
                  <a:cubicBezTo>
                    <a:pt x="330" y="325"/>
                    <a:pt x="328" y="330"/>
                    <a:pt x="324" y="335"/>
                  </a:cubicBezTo>
                  <a:cubicBezTo>
                    <a:pt x="320" y="340"/>
                    <a:pt x="315" y="345"/>
                    <a:pt x="310" y="349"/>
                  </a:cubicBezTo>
                  <a:cubicBezTo>
                    <a:pt x="284" y="372"/>
                    <a:pt x="251" y="384"/>
                    <a:pt x="214" y="384"/>
                  </a:cubicBezTo>
                  <a:cubicBezTo>
                    <a:pt x="119" y="384"/>
                    <a:pt x="43" y="308"/>
                    <a:pt x="43" y="213"/>
                  </a:cubicBezTo>
                  <a:cubicBezTo>
                    <a:pt x="43" y="187"/>
                    <a:pt x="49" y="161"/>
                    <a:pt x="61" y="137"/>
                  </a:cubicBezTo>
                  <a:cubicBezTo>
                    <a:pt x="66" y="126"/>
                    <a:pt x="62" y="114"/>
                    <a:pt x="51" y="108"/>
                  </a:cubicBezTo>
                  <a:cubicBezTo>
                    <a:pt x="41" y="103"/>
                    <a:pt x="28" y="107"/>
                    <a:pt x="23" y="118"/>
                  </a:cubicBezTo>
                  <a:cubicBezTo>
                    <a:pt x="8" y="148"/>
                    <a:pt x="0" y="180"/>
                    <a:pt x="0" y="213"/>
                  </a:cubicBezTo>
                  <a:cubicBezTo>
                    <a:pt x="0" y="331"/>
                    <a:pt x="96" y="427"/>
                    <a:pt x="214" y="427"/>
                  </a:cubicBezTo>
                  <a:cubicBezTo>
                    <a:pt x="262" y="427"/>
                    <a:pt x="305" y="411"/>
                    <a:pt x="338" y="381"/>
                  </a:cubicBezTo>
                  <a:cubicBezTo>
                    <a:pt x="345" y="375"/>
                    <a:pt x="351" y="369"/>
                    <a:pt x="357" y="362"/>
                  </a:cubicBezTo>
                  <a:cubicBezTo>
                    <a:pt x="368" y="349"/>
                    <a:pt x="373" y="332"/>
                    <a:pt x="372" y="315"/>
                  </a:cubicBezTo>
                  <a:cubicBezTo>
                    <a:pt x="370" y="298"/>
                    <a:pt x="362" y="283"/>
                    <a:pt x="349" y="272"/>
                  </a:cubicBezTo>
                  <a:cubicBezTo>
                    <a:pt x="336" y="261"/>
                    <a:pt x="319" y="255"/>
                    <a:pt x="302" y="257"/>
                  </a:cubicBezTo>
                  <a:cubicBezTo>
                    <a:pt x="285" y="258"/>
                    <a:pt x="270" y="266"/>
                    <a:pt x="259" y="280"/>
                  </a:cubicBezTo>
                  <a:cubicBezTo>
                    <a:pt x="257" y="282"/>
                    <a:pt x="255" y="284"/>
                    <a:pt x="253" y="285"/>
                  </a:cubicBezTo>
                  <a:cubicBezTo>
                    <a:pt x="243" y="294"/>
                    <a:pt x="230" y="299"/>
                    <a:pt x="214" y="299"/>
                  </a:cubicBezTo>
                  <a:cubicBezTo>
                    <a:pt x="167" y="299"/>
                    <a:pt x="128" y="261"/>
                    <a:pt x="128" y="213"/>
                  </a:cubicBezTo>
                  <a:cubicBezTo>
                    <a:pt x="128" y="166"/>
                    <a:pt x="167" y="128"/>
                    <a:pt x="214" y="1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0" name="Google Shape;1040;p45"/>
            <p:cNvSpPr/>
            <p:nvPr/>
          </p:nvSpPr>
          <p:spPr>
            <a:xfrm>
              <a:off x="4168345" y="4352304"/>
              <a:ext cx="38723" cy="36770"/>
            </a:xfrm>
            <a:custGeom>
              <a:avLst/>
              <a:gdLst/>
              <a:ahLst/>
              <a:cxnLst/>
              <a:rect l="l" t="t" r="r" b="b"/>
              <a:pathLst>
                <a:path w="119" h="113" extrusionOk="0">
                  <a:moveTo>
                    <a:pt x="58" y="70"/>
                  </a:moveTo>
                  <a:cubicBezTo>
                    <a:pt x="54" y="70"/>
                    <a:pt x="49" y="70"/>
                    <a:pt x="43" y="70"/>
                  </a:cubicBezTo>
                  <a:cubicBezTo>
                    <a:pt x="43" y="61"/>
                    <a:pt x="43" y="51"/>
                    <a:pt x="43" y="43"/>
                  </a:cubicBezTo>
                  <a:lnTo>
                    <a:pt x="58" y="43"/>
                  </a:lnTo>
                  <a:cubicBezTo>
                    <a:pt x="68" y="43"/>
                    <a:pt x="76" y="50"/>
                    <a:pt x="76" y="56"/>
                  </a:cubicBezTo>
                  <a:cubicBezTo>
                    <a:pt x="76" y="63"/>
                    <a:pt x="68" y="70"/>
                    <a:pt x="58" y="70"/>
                  </a:cubicBezTo>
                  <a:moveTo>
                    <a:pt x="58" y="0"/>
                  </a:moveTo>
                  <a:lnTo>
                    <a:pt x="27" y="0"/>
                  </a:lnTo>
                  <a:cubicBezTo>
                    <a:pt x="19" y="0"/>
                    <a:pt x="13" y="3"/>
                    <a:pt x="8" y="8"/>
                  </a:cubicBezTo>
                  <a:cubicBezTo>
                    <a:pt x="3" y="13"/>
                    <a:pt x="0" y="19"/>
                    <a:pt x="0" y="26"/>
                  </a:cubicBezTo>
                  <a:lnTo>
                    <a:pt x="0" y="41"/>
                  </a:lnTo>
                  <a:cubicBezTo>
                    <a:pt x="0" y="57"/>
                    <a:pt x="0" y="78"/>
                    <a:pt x="0" y="87"/>
                  </a:cubicBezTo>
                  <a:cubicBezTo>
                    <a:pt x="0" y="94"/>
                    <a:pt x="3" y="100"/>
                    <a:pt x="8" y="105"/>
                  </a:cubicBezTo>
                  <a:cubicBezTo>
                    <a:pt x="13" y="110"/>
                    <a:pt x="20" y="113"/>
                    <a:pt x="27" y="113"/>
                  </a:cubicBezTo>
                  <a:lnTo>
                    <a:pt x="27" y="113"/>
                  </a:lnTo>
                  <a:cubicBezTo>
                    <a:pt x="39" y="113"/>
                    <a:pt x="50" y="113"/>
                    <a:pt x="58" y="113"/>
                  </a:cubicBezTo>
                  <a:cubicBezTo>
                    <a:pt x="91" y="113"/>
                    <a:pt x="119" y="87"/>
                    <a:pt x="119" y="56"/>
                  </a:cubicBezTo>
                  <a:cubicBezTo>
                    <a:pt x="119" y="26"/>
                    <a:pt x="91" y="0"/>
                    <a:pt x="58"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1" name="Google Shape;1041;p45"/>
            <p:cNvSpPr/>
            <p:nvPr/>
          </p:nvSpPr>
          <p:spPr>
            <a:xfrm>
              <a:off x="4140360" y="4324319"/>
              <a:ext cx="94366" cy="139272"/>
            </a:xfrm>
            <a:custGeom>
              <a:avLst/>
              <a:gdLst/>
              <a:ahLst/>
              <a:cxnLst/>
              <a:rect l="l" t="t" r="r" b="b"/>
              <a:pathLst>
                <a:path w="290" h="428" extrusionOk="0">
                  <a:moveTo>
                    <a:pt x="180" y="235"/>
                  </a:moveTo>
                  <a:cubicBezTo>
                    <a:pt x="174" y="238"/>
                    <a:pt x="169" y="243"/>
                    <a:pt x="167" y="250"/>
                  </a:cubicBezTo>
                  <a:cubicBezTo>
                    <a:pt x="165" y="257"/>
                    <a:pt x="167" y="264"/>
                    <a:pt x="172" y="269"/>
                  </a:cubicBezTo>
                  <a:lnTo>
                    <a:pt x="242" y="350"/>
                  </a:lnTo>
                  <a:cubicBezTo>
                    <a:pt x="246" y="354"/>
                    <a:pt x="248" y="359"/>
                    <a:pt x="248" y="365"/>
                  </a:cubicBezTo>
                  <a:cubicBezTo>
                    <a:pt x="247" y="371"/>
                    <a:pt x="245" y="376"/>
                    <a:pt x="240" y="380"/>
                  </a:cubicBezTo>
                  <a:cubicBezTo>
                    <a:pt x="236" y="383"/>
                    <a:pt x="231" y="385"/>
                    <a:pt x="226" y="385"/>
                  </a:cubicBezTo>
                  <a:cubicBezTo>
                    <a:pt x="220" y="385"/>
                    <a:pt x="214" y="383"/>
                    <a:pt x="210" y="378"/>
                  </a:cubicBezTo>
                  <a:lnTo>
                    <a:pt x="123" y="279"/>
                  </a:lnTo>
                  <a:cubicBezTo>
                    <a:pt x="119" y="274"/>
                    <a:pt x="113" y="272"/>
                    <a:pt x="107" y="272"/>
                  </a:cubicBezTo>
                  <a:cubicBezTo>
                    <a:pt x="105" y="272"/>
                    <a:pt x="102" y="272"/>
                    <a:pt x="100" y="273"/>
                  </a:cubicBezTo>
                  <a:cubicBezTo>
                    <a:pt x="91" y="276"/>
                    <a:pt x="86" y="284"/>
                    <a:pt x="86" y="293"/>
                  </a:cubicBezTo>
                  <a:lnTo>
                    <a:pt x="86" y="364"/>
                  </a:lnTo>
                  <a:cubicBezTo>
                    <a:pt x="86" y="376"/>
                    <a:pt x="76" y="385"/>
                    <a:pt x="65" y="385"/>
                  </a:cubicBezTo>
                  <a:cubicBezTo>
                    <a:pt x="53" y="385"/>
                    <a:pt x="43" y="376"/>
                    <a:pt x="43" y="364"/>
                  </a:cubicBezTo>
                  <a:lnTo>
                    <a:pt x="43" y="65"/>
                  </a:lnTo>
                  <a:cubicBezTo>
                    <a:pt x="43" y="59"/>
                    <a:pt x="46" y="53"/>
                    <a:pt x="49" y="50"/>
                  </a:cubicBezTo>
                  <a:cubicBezTo>
                    <a:pt x="54" y="45"/>
                    <a:pt x="59" y="43"/>
                    <a:pt x="65" y="43"/>
                  </a:cubicBezTo>
                  <a:lnTo>
                    <a:pt x="144" y="43"/>
                  </a:lnTo>
                  <a:cubicBezTo>
                    <a:pt x="201" y="43"/>
                    <a:pt x="248" y="88"/>
                    <a:pt x="248" y="142"/>
                  </a:cubicBezTo>
                  <a:cubicBezTo>
                    <a:pt x="248" y="183"/>
                    <a:pt x="221" y="221"/>
                    <a:pt x="180" y="235"/>
                  </a:cubicBezTo>
                  <a:moveTo>
                    <a:pt x="290" y="142"/>
                  </a:moveTo>
                  <a:cubicBezTo>
                    <a:pt x="290" y="64"/>
                    <a:pt x="225" y="0"/>
                    <a:pt x="144" y="0"/>
                  </a:cubicBezTo>
                  <a:lnTo>
                    <a:pt x="65" y="0"/>
                  </a:lnTo>
                  <a:cubicBezTo>
                    <a:pt x="47" y="0"/>
                    <a:pt x="31" y="7"/>
                    <a:pt x="19" y="19"/>
                  </a:cubicBezTo>
                  <a:cubicBezTo>
                    <a:pt x="7" y="31"/>
                    <a:pt x="0" y="48"/>
                    <a:pt x="0" y="65"/>
                  </a:cubicBezTo>
                  <a:lnTo>
                    <a:pt x="0" y="364"/>
                  </a:lnTo>
                  <a:cubicBezTo>
                    <a:pt x="0" y="399"/>
                    <a:pt x="29" y="428"/>
                    <a:pt x="65" y="428"/>
                  </a:cubicBezTo>
                  <a:cubicBezTo>
                    <a:pt x="100" y="428"/>
                    <a:pt x="129" y="399"/>
                    <a:pt x="129" y="364"/>
                  </a:cubicBezTo>
                  <a:lnTo>
                    <a:pt x="129" y="350"/>
                  </a:lnTo>
                  <a:lnTo>
                    <a:pt x="178" y="406"/>
                  </a:lnTo>
                  <a:cubicBezTo>
                    <a:pt x="190" y="420"/>
                    <a:pt x="208" y="428"/>
                    <a:pt x="226" y="428"/>
                  </a:cubicBezTo>
                  <a:cubicBezTo>
                    <a:pt x="242" y="428"/>
                    <a:pt x="257" y="422"/>
                    <a:pt x="269" y="412"/>
                  </a:cubicBezTo>
                  <a:cubicBezTo>
                    <a:pt x="282" y="401"/>
                    <a:pt x="289" y="385"/>
                    <a:pt x="290" y="368"/>
                  </a:cubicBezTo>
                  <a:cubicBezTo>
                    <a:pt x="291" y="351"/>
                    <a:pt x="286" y="334"/>
                    <a:pt x="274" y="321"/>
                  </a:cubicBezTo>
                  <a:lnTo>
                    <a:pt x="222" y="262"/>
                  </a:lnTo>
                  <a:cubicBezTo>
                    <a:pt x="264" y="236"/>
                    <a:pt x="290" y="191"/>
                    <a:pt x="290" y="1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2" name="Google Shape;1042;p45"/>
            <p:cNvSpPr/>
            <p:nvPr/>
          </p:nvSpPr>
          <p:spPr>
            <a:xfrm>
              <a:off x="4046320" y="4358812"/>
              <a:ext cx="72890" cy="72565"/>
            </a:xfrm>
            <a:custGeom>
              <a:avLst/>
              <a:gdLst/>
              <a:ahLst/>
              <a:cxnLst/>
              <a:rect l="l" t="t" r="r" b="b"/>
              <a:pathLst>
                <a:path w="224" h="223" extrusionOk="0">
                  <a:moveTo>
                    <a:pt x="181" y="112"/>
                  </a:moveTo>
                  <a:cubicBezTo>
                    <a:pt x="181" y="150"/>
                    <a:pt x="150" y="180"/>
                    <a:pt x="112" y="180"/>
                  </a:cubicBezTo>
                  <a:cubicBezTo>
                    <a:pt x="74" y="180"/>
                    <a:pt x="43" y="150"/>
                    <a:pt x="43" y="112"/>
                  </a:cubicBezTo>
                  <a:cubicBezTo>
                    <a:pt x="43" y="73"/>
                    <a:pt x="74" y="43"/>
                    <a:pt x="112" y="43"/>
                  </a:cubicBezTo>
                  <a:cubicBezTo>
                    <a:pt x="150" y="43"/>
                    <a:pt x="181" y="73"/>
                    <a:pt x="181" y="112"/>
                  </a:cubicBezTo>
                  <a:moveTo>
                    <a:pt x="0" y="112"/>
                  </a:moveTo>
                  <a:cubicBezTo>
                    <a:pt x="0" y="173"/>
                    <a:pt x="50" y="223"/>
                    <a:pt x="112" y="223"/>
                  </a:cubicBezTo>
                  <a:cubicBezTo>
                    <a:pt x="173" y="223"/>
                    <a:pt x="224" y="173"/>
                    <a:pt x="224" y="112"/>
                  </a:cubicBezTo>
                  <a:cubicBezTo>
                    <a:pt x="224" y="50"/>
                    <a:pt x="173" y="0"/>
                    <a:pt x="112" y="0"/>
                  </a:cubicBezTo>
                  <a:cubicBezTo>
                    <a:pt x="50" y="0"/>
                    <a:pt x="0" y="50"/>
                    <a:pt x="0" y="112"/>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43" name="Google Shape;1043;p45"/>
          <p:cNvGrpSpPr/>
          <p:nvPr/>
        </p:nvGrpSpPr>
        <p:grpSpPr>
          <a:xfrm>
            <a:off x="4653518" y="4065964"/>
            <a:ext cx="472481" cy="474111"/>
            <a:chOff x="4653518" y="4158039"/>
            <a:chExt cx="472481" cy="474111"/>
          </a:xfrm>
        </p:grpSpPr>
        <p:sp>
          <p:nvSpPr>
            <p:cNvPr id="1044" name="Google Shape;1044;p45"/>
            <p:cNvSpPr/>
            <p:nvPr/>
          </p:nvSpPr>
          <p:spPr>
            <a:xfrm>
              <a:off x="5024150" y="4318787"/>
              <a:ext cx="25707" cy="25707"/>
            </a:xfrm>
            <a:custGeom>
              <a:avLst/>
              <a:gdLst/>
              <a:ahLst/>
              <a:cxnLst/>
              <a:rect l="l" t="t" r="r" b="b"/>
              <a:pathLst>
                <a:path w="79" h="79" extrusionOk="0">
                  <a:moveTo>
                    <a:pt x="44" y="74"/>
                  </a:moveTo>
                  <a:cubicBezTo>
                    <a:pt x="48" y="78"/>
                    <a:pt x="53" y="79"/>
                    <a:pt x="58" y="79"/>
                  </a:cubicBezTo>
                  <a:cubicBezTo>
                    <a:pt x="64" y="79"/>
                    <a:pt x="70" y="77"/>
                    <a:pt x="74" y="72"/>
                  </a:cubicBezTo>
                  <a:cubicBezTo>
                    <a:pt x="82" y="63"/>
                    <a:pt x="81" y="50"/>
                    <a:pt x="72" y="42"/>
                  </a:cubicBezTo>
                  <a:cubicBezTo>
                    <a:pt x="60" y="31"/>
                    <a:pt x="48" y="20"/>
                    <a:pt x="37" y="7"/>
                  </a:cubicBezTo>
                  <a:cubicBezTo>
                    <a:pt x="29" y="-1"/>
                    <a:pt x="16" y="-2"/>
                    <a:pt x="7" y="6"/>
                  </a:cubicBezTo>
                  <a:cubicBezTo>
                    <a:pt x="-2" y="14"/>
                    <a:pt x="-2" y="27"/>
                    <a:pt x="5" y="36"/>
                  </a:cubicBezTo>
                  <a:cubicBezTo>
                    <a:pt x="17" y="49"/>
                    <a:pt x="31" y="62"/>
                    <a:pt x="44" y="7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5" name="Google Shape;1045;p45"/>
            <p:cNvSpPr/>
            <p:nvPr/>
          </p:nvSpPr>
          <p:spPr>
            <a:xfrm>
              <a:off x="5067754" y="4238413"/>
              <a:ext cx="22453" cy="37096"/>
            </a:xfrm>
            <a:custGeom>
              <a:avLst/>
              <a:gdLst/>
              <a:ahLst/>
              <a:cxnLst/>
              <a:rect l="l" t="t" r="r" b="b"/>
              <a:pathLst>
                <a:path w="69" h="114" extrusionOk="0">
                  <a:moveTo>
                    <a:pt x="30" y="104"/>
                  </a:moveTo>
                  <a:cubicBezTo>
                    <a:pt x="34" y="110"/>
                    <a:pt x="41" y="114"/>
                    <a:pt x="48" y="114"/>
                  </a:cubicBezTo>
                  <a:cubicBezTo>
                    <a:pt x="52" y="114"/>
                    <a:pt x="56" y="113"/>
                    <a:pt x="59" y="110"/>
                  </a:cubicBezTo>
                  <a:cubicBezTo>
                    <a:pt x="69" y="104"/>
                    <a:pt x="72" y="91"/>
                    <a:pt x="66" y="81"/>
                  </a:cubicBezTo>
                  <a:cubicBezTo>
                    <a:pt x="54" y="62"/>
                    <a:pt x="46" y="40"/>
                    <a:pt x="42" y="18"/>
                  </a:cubicBezTo>
                  <a:cubicBezTo>
                    <a:pt x="40" y="6"/>
                    <a:pt x="29" y="-2"/>
                    <a:pt x="17" y="0"/>
                  </a:cubicBezTo>
                  <a:cubicBezTo>
                    <a:pt x="6" y="2"/>
                    <a:pt x="-2" y="13"/>
                    <a:pt x="0" y="25"/>
                  </a:cubicBezTo>
                  <a:cubicBezTo>
                    <a:pt x="5" y="53"/>
                    <a:pt x="15" y="79"/>
                    <a:pt x="30" y="10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6" name="Google Shape;1046;p45"/>
            <p:cNvSpPr/>
            <p:nvPr/>
          </p:nvSpPr>
          <p:spPr>
            <a:xfrm>
              <a:off x="5026102" y="4227024"/>
              <a:ext cx="40024" cy="81676"/>
            </a:xfrm>
            <a:custGeom>
              <a:avLst/>
              <a:gdLst/>
              <a:ahLst/>
              <a:cxnLst/>
              <a:rect l="l" t="t" r="r" b="b"/>
              <a:pathLst>
                <a:path w="123" h="251" extrusionOk="0">
                  <a:moveTo>
                    <a:pt x="86" y="244"/>
                  </a:moveTo>
                  <a:cubicBezTo>
                    <a:pt x="90" y="249"/>
                    <a:pt x="96" y="251"/>
                    <a:pt x="102" y="251"/>
                  </a:cubicBezTo>
                  <a:cubicBezTo>
                    <a:pt x="107" y="251"/>
                    <a:pt x="112" y="249"/>
                    <a:pt x="116" y="246"/>
                  </a:cubicBezTo>
                  <a:cubicBezTo>
                    <a:pt x="125" y="238"/>
                    <a:pt x="125" y="224"/>
                    <a:pt x="117" y="216"/>
                  </a:cubicBezTo>
                  <a:cubicBezTo>
                    <a:pt x="105" y="202"/>
                    <a:pt x="95" y="188"/>
                    <a:pt x="85" y="173"/>
                  </a:cubicBezTo>
                  <a:cubicBezTo>
                    <a:pt x="57" y="127"/>
                    <a:pt x="42" y="75"/>
                    <a:pt x="42" y="21"/>
                  </a:cubicBezTo>
                  <a:cubicBezTo>
                    <a:pt x="42" y="9"/>
                    <a:pt x="33" y="0"/>
                    <a:pt x="21" y="0"/>
                  </a:cubicBezTo>
                  <a:cubicBezTo>
                    <a:pt x="9" y="0"/>
                    <a:pt x="0" y="9"/>
                    <a:pt x="0" y="21"/>
                  </a:cubicBezTo>
                  <a:cubicBezTo>
                    <a:pt x="0" y="83"/>
                    <a:pt x="17" y="143"/>
                    <a:pt x="49" y="195"/>
                  </a:cubicBezTo>
                  <a:cubicBezTo>
                    <a:pt x="60" y="213"/>
                    <a:pt x="72" y="229"/>
                    <a:pt x="86" y="2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7" name="Google Shape;1047;p45"/>
            <p:cNvSpPr/>
            <p:nvPr/>
          </p:nvSpPr>
          <p:spPr>
            <a:xfrm>
              <a:off x="4729987" y="4318787"/>
              <a:ext cx="25707" cy="25707"/>
            </a:xfrm>
            <a:custGeom>
              <a:avLst/>
              <a:gdLst/>
              <a:ahLst/>
              <a:cxnLst/>
              <a:rect l="l" t="t" r="r" b="b"/>
              <a:pathLst>
                <a:path w="79" h="79" extrusionOk="0">
                  <a:moveTo>
                    <a:pt x="72" y="6"/>
                  </a:moveTo>
                  <a:cubicBezTo>
                    <a:pt x="63" y="-2"/>
                    <a:pt x="50" y="-1"/>
                    <a:pt x="42" y="7"/>
                  </a:cubicBezTo>
                  <a:cubicBezTo>
                    <a:pt x="31" y="20"/>
                    <a:pt x="19" y="31"/>
                    <a:pt x="7" y="42"/>
                  </a:cubicBezTo>
                  <a:cubicBezTo>
                    <a:pt x="-2" y="50"/>
                    <a:pt x="-3" y="63"/>
                    <a:pt x="5" y="72"/>
                  </a:cubicBezTo>
                  <a:cubicBezTo>
                    <a:pt x="9" y="77"/>
                    <a:pt x="15" y="79"/>
                    <a:pt x="21" y="79"/>
                  </a:cubicBezTo>
                  <a:cubicBezTo>
                    <a:pt x="26" y="79"/>
                    <a:pt x="31" y="78"/>
                    <a:pt x="35" y="74"/>
                  </a:cubicBezTo>
                  <a:cubicBezTo>
                    <a:pt x="49" y="62"/>
                    <a:pt x="62" y="49"/>
                    <a:pt x="74" y="36"/>
                  </a:cubicBezTo>
                  <a:cubicBezTo>
                    <a:pt x="82" y="27"/>
                    <a:pt x="81" y="14"/>
                    <a:pt x="72"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8" name="Google Shape;1048;p45"/>
            <p:cNvSpPr/>
            <p:nvPr/>
          </p:nvSpPr>
          <p:spPr>
            <a:xfrm>
              <a:off x="4689638" y="4238413"/>
              <a:ext cx="22778" cy="37096"/>
            </a:xfrm>
            <a:custGeom>
              <a:avLst/>
              <a:gdLst/>
              <a:ahLst/>
              <a:cxnLst/>
              <a:rect l="l" t="t" r="r" b="b"/>
              <a:pathLst>
                <a:path w="70" h="114" extrusionOk="0">
                  <a:moveTo>
                    <a:pt x="52" y="0"/>
                  </a:moveTo>
                  <a:cubicBezTo>
                    <a:pt x="40" y="-2"/>
                    <a:pt x="29" y="6"/>
                    <a:pt x="27" y="18"/>
                  </a:cubicBezTo>
                  <a:cubicBezTo>
                    <a:pt x="23" y="40"/>
                    <a:pt x="15" y="62"/>
                    <a:pt x="3" y="81"/>
                  </a:cubicBezTo>
                  <a:cubicBezTo>
                    <a:pt x="-3" y="91"/>
                    <a:pt x="0" y="104"/>
                    <a:pt x="10" y="110"/>
                  </a:cubicBezTo>
                  <a:cubicBezTo>
                    <a:pt x="14" y="113"/>
                    <a:pt x="18" y="114"/>
                    <a:pt x="21" y="114"/>
                  </a:cubicBezTo>
                  <a:cubicBezTo>
                    <a:pt x="28" y="114"/>
                    <a:pt x="35" y="110"/>
                    <a:pt x="39" y="104"/>
                  </a:cubicBezTo>
                  <a:cubicBezTo>
                    <a:pt x="54" y="79"/>
                    <a:pt x="64" y="53"/>
                    <a:pt x="69" y="25"/>
                  </a:cubicBezTo>
                  <a:cubicBezTo>
                    <a:pt x="71" y="13"/>
                    <a:pt x="64" y="2"/>
                    <a:pt x="5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9" name="Google Shape;1049;p45"/>
            <p:cNvSpPr/>
            <p:nvPr/>
          </p:nvSpPr>
          <p:spPr>
            <a:xfrm>
              <a:off x="4713717" y="4227024"/>
              <a:ext cx="40350" cy="81676"/>
            </a:xfrm>
            <a:custGeom>
              <a:avLst/>
              <a:gdLst/>
              <a:ahLst/>
              <a:cxnLst/>
              <a:rect l="l" t="t" r="r" b="b"/>
              <a:pathLst>
                <a:path w="124" h="251" extrusionOk="0">
                  <a:moveTo>
                    <a:pt x="124" y="21"/>
                  </a:moveTo>
                  <a:cubicBezTo>
                    <a:pt x="124" y="9"/>
                    <a:pt x="114" y="0"/>
                    <a:pt x="102" y="0"/>
                  </a:cubicBezTo>
                  <a:cubicBezTo>
                    <a:pt x="91" y="0"/>
                    <a:pt x="81" y="9"/>
                    <a:pt x="81" y="21"/>
                  </a:cubicBezTo>
                  <a:cubicBezTo>
                    <a:pt x="81" y="75"/>
                    <a:pt x="66" y="127"/>
                    <a:pt x="38" y="173"/>
                  </a:cubicBezTo>
                  <a:cubicBezTo>
                    <a:pt x="29" y="188"/>
                    <a:pt x="18" y="202"/>
                    <a:pt x="6" y="216"/>
                  </a:cubicBezTo>
                  <a:cubicBezTo>
                    <a:pt x="-2" y="224"/>
                    <a:pt x="-2" y="238"/>
                    <a:pt x="7" y="246"/>
                  </a:cubicBezTo>
                  <a:cubicBezTo>
                    <a:pt x="11" y="249"/>
                    <a:pt x="16" y="251"/>
                    <a:pt x="21" y="251"/>
                  </a:cubicBezTo>
                  <a:cubicBezTo>
                    <a:pt x="27" y="251"/>
                    <a:pt x="33" y="249"/>
                    <a:pt x="37" y="244"/>
                  </a:cubicBezTo>
                  <a:cubicBezTo>
                    <a:pt x="51" y="229"/>
                    <a:pt x="63" y="213"/>
                    <a:pt x="74" y="195"/>
                  </a:cubicBezTo>
                  <a:cubicBezTo>
                    <a:pt x="107" y="143"/>
                    <a:pt x="124" y="83"/>
                    <a:pt x="124"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0" name="Google Shape;1050;p45"/>
            <p:cNvSpPr/>
            <p:nvPr/>
          </p:nvSpPr>
          <p:spPr>
            <a:xfrm>
              <a:off x="4653518" y="4158039"/>
              <a:ext cx="472481" cy="474111"/>
            </a:xfrm>
            <a:custGeom>
              <a:avLst/>
              <a:gdLst/>
              <a:ahLst/>
              <a:cxnLst/>
              <a:rect l="l" t="t" r="r" b="b"/>
              <a:pathLst>
                <a:path w="1452" h="1457" extrusionOk="0">
                  <a:moveTo>
                    <a:pt x="1410" y="1414"/>
                  </a:moveTo>
                  <a:lnTo>
                    <a:pt x="1296" y="1414"/>
                  </a:lnTo>
                  <a:lnTo>
                    <a:pt x="1296" y="1347"/>
                  </a:lnTo>
                  <a:cubicBezTo>
                    <a:pt x="1296" y="1316"/>
                    <a:pt x="1321" y="1290"/>
                    <a:pt x="1353" y="1290"/>
                  </a:cubicBezTo>
                  <a:cubicBezTo>
                    <a:pt x="1384" y="1290"/>
                    <a:pt x="1410" y="1316"/>
                    <a:pt x="1410" y="1347"/>
                  </a:cubicBezTo>
                  <a:lnTo>
                    <a:pt x="1410" y="1414"/>
                  </a:lnTo>
                  <a:moveTo>
                    <a:pt x="1253" y="1414"/>
                  </a:moveTo>
                  <a:lnTo>
                    <a:pt x="1139" y="1414"/>
                  </a:lnTo>
                  <a:lnTo>
                    <a:pt x="1139" y="1347"/>
                  </a:lnTo>
                  <a:cubicBezTo>
                    <a:pt x="1139" y="1316"/>
                    <a:pt x="1165" y="1290"/>
                    <a:pt x="1196" y="1290"/>
                  </a:cubicBezTo>
                  <a:cubicBezTo>
                    <a:pt x="1228" y="1290"/>
                    <a:pt x="1253" y="1316"/>
                    <a:pt x="1253" y="1347"/>
                  </a:cubicBezTo>
                  <a:lnTo>
                    <a:pt x="1253" y="1414"/>
                  </a:lnTo>
                  <a:moveTo>
                    <a:pt x="1097" y="1414"/>
                  </a:moveTo>
                  <a:lnTo>
                    <a:pt x="983" y="1414"/>
                  </a:lnTo>
                  <a:lnTo>
                    <a:pt x="983" y="1347"/>
                  </a:lnTo>
                  <a:cubicBezTo>
                    <a:pt x="983" y="1316"/>
                    <a:pt x="1008" y="1290"/>
                    <a:pt x="1040" y="1290"/>
                  </a:cubicBezTo>
                  <a:cubicBezTo>
                    <a:pt x="1071" y="1290"/>
                    <a:pt x="1097" y="1316"/>
                    <a:pt x="1097" y="1347"/>
                  </a:cubicBezTo>
                  <a:lnTo>
                    <a:pt x="1097" y="1414"/>
                  </a:lnTo>
                  <a:moveTo>
                    <a:pt x="940" y="1414"/>
                  </a:moveTo>
                  <a:lnTo>
                    <a:pt x="826" y="1414"/>
                  </a:lnTo>
                  <a:lnTo>
                    <a:pt x="826" y="1347"/>
                  </a:lnTo>
                  <a:cubicBezTo>
                    <a:pt x="826" y="1316"/>
                    <a:pt x="852" y="1290"/>
                    <a:pt x="883" y="1290"/>
                  </a:cubicBezTo>
                  <a:cubicBezTo>
                    <a:pt x="914" y="1290"/>
                    <a:pt x="940" y="1316"/>
                    <a:pt x="940" y="1347"/>
                  </a:cubicBezTo>
                  <a:lnTo>
                    <a:pt x="940" y="1414"/>
                  </a:lnTo>
                  <a:moveTo>
                    <a:pt x="783" y="1414"/>
                  </a:moveTo>
                  <a:lnTo>
                    <a:pt x="669" y="1414"/>
                  </a:lnTo>
                  <a:lnTo>
                    <a:pt x="669" y="1347"/>
                  </a:lnTo>
                  <a:cubicBezTo>
                    <a:pt x="669" y="1316"/>
                    <a:pt x="695" y="1290"/>
                    <a:pt x="726" y="1290"/>
                  </a:cubicBezTo>
                  <a:cubicBezTo>
                    <a:pt x="758" y="1290"/>
                    <a:pt x="783" y="1316"/>
                    <a:pt x="783" y="1347"/>
                  </a:cubicBezTo>
                  <a:lnTo>
                    <a:pt x="783" y="1414"/>
                  </a:lnTo>
                  <a:moveTo>
                    <a:pt x="627" y="1414"/>
                  </a:moveTo>
                  <a:lnTo>
                    <a:pt x="513" y="1414"/>
                  </a:lnTo>
                  <a:lnTo>
                    <a:pt x="513" y="1347"/>
                  </a:lnTo>
                  <a:cubicBezTo>
                    <a:pt x="513" y="1316"/>
                    <a:pt x="538" y="1290"/>
                    <a:pt x="570" y="1290"/>
                  </a:cubicBezTo>
                  <a:cubicBezTo>
                    <a:pt x="601" y="1290"/>
                    <a:pt x="627" y="1316"/>
                    <a:pt x="627" y="1347"/>
                  </a:cubicBezTo>
                  <a:lnTo>
                    <a:pt x="627" y="1414"/>
                  </a:lnTo>
                  <a:moveTo>
                    <a:pt x="470" y="1414"/>
                  </a:moveTo>
                  <a:lnTo>
                    <a:pt x="356" y="1414"/>
                  </a:lnTo>
                  <a:lnTo>
                    <a:pt x="356" y="1347"/>
                  </a:lnTo>
                  <a:cubicBezTo>
                    <a:pt x="356" y="1316"/>
                    <a:pt x="382" y="1290"/>
                    <a:pt x="413" y="1290"/>
                  </a:cubicBezTo>
                  <a:cubicBezTo>
                    <a:pt x="445" y="1290"/>
                    <a:pt x="470" y="1316"/>
                    <a:pt x="470" y="1347"/>
                  </a:cubicBezTo>
                  <a:lnTo>
                    <a:pt x="470" y="1414"/>
                  </a:lnTo>
                  <a:moveTo>
                    <a:pt x="314" y="1414"/>
                  </a:moveTo>
                  <a:lnTo>
                    <a:pt x="200" y="1414"/>
                  </a:lnTo>
                  <a:lnTo>
                    <a:pt x="200" y="1347"/>
                  </a:lnTo>
                  <a:cubicBezTo>
                    <a:pt x="200" y="1316"/>
                    <a:pt x="225" y="1290"/>
                    <a:pt x="257" y="1290"/>
                  </a:cubicBezTo>
                  <a:cubicBezTo>
                    <a:pt x="288" y="1290"/>
                    <a:pt x="314" y="1316"/>
                    <a:pt x="314" y="1347"/>
                  </a:cubicBezTo>
                  <a:lnTo>
                    <a:pt x="314" y="1414"/>
                  </a:lnTo>
                  <a:moveTo>
                    <a:pt x="157" y="1414"/>
                  </a:moveTo>
                  <a:lnTo>
                    <a:pt x="43" y="1414"/>
                  </a:lnTo>
                  <a:lnTo>
                    <a:pt x="43" y="1347"/>
                  </a:lnTo>
                  <a:lnTo>
                    <a:pt x="43" y="1347"/>
                  </a:lnTo>
                  <a:lnTo>
                    <a:pt x="43" y="1347"/>
                  </a:lnTo>
                  <a:cubicBezTo>
                    <a:pt x="43" y="1316"/>
                    <a:pt x="69" y="1290"/>
                    <a:pt x="100" y="1290"/>
                  </a:cubicBezTo>
                  <a:cubicBezTo>
                    <a:pt x="131" y="1290"/>
                    <a:pt x="157" y="1316"/>
                    <a:pt x="157" y="1347"/>
                  </a:cubicBezTo>
                  <a:lnTo>
                    <a:pt x="157" y="1414"/>
                  </a:lnTo>
                  <a:moveTo>
                    <a:pt x="79" y="813"/>
                  </a:moveTo>
                  <a:lnTo>
                    <a:pt x="177" y="813"/>
                  </a:lnTo>
                  <a:cubicBezTo>
                    <a:pt x="196" y="848"/>
                    <a:pt x="207" y="888"/>
                    <a:pt x="207" y="928"/>
                  </a:cubicBezTo>
                  <a:lnTo>
                    <a:pt x="207" y="1036"/>
                  </a:lnTo>
                  <a:cubicBezTo>
                    <a:pt x="196" y="1042"/>
                    <a:pt x="186" y="1051"/>
                    <a:pt x="178" y="1060"/>
                  </a:cubicBezTo>
                  <a:cubicBezTo>
                    <a:pt x="160" y="1037"/>
                    <a:pt x="132" y="1022"/>
                    <a:pt x="100" y="1022"/>
                  </a:cubicBezTo>
                  <a:cubicBezTo>
                    <a:pt x="93" y="1022"/>
                    <a:pt x="86" y="1023"/>
                    <a:pt x="79" y="1025"/>
                  </a:cubicBezTo>
                  <a:lnTo>
                    <a:pt x="79" y="813"/>
                  </a:lnTo>
                  <a:moveTo>
                    <a:pt x="1196" y="1022"/>
                  </a:moveTo>
                  <a:cubicBezTo>
                    <a:pt x="1164" y="1022"/>
                    <a:pt x="1136" y="1037"/>
                    <a:pt x="1118" y="1060"/>
                  </a:cubicBezTo>
                  <a:cubicBezTo>
                    <a:pt x="1100" y="1037"/>
                    <a:pt x="1071" y="1022"/>
                    <a:pt x="1040" y="1022"/>
                  </a:cubicBezTo>
                  <a:cubicBezTo>
                    <a:pt x="1008" y="1022"/>
                    <a:pt x="980" y="1037"/>
                    <a:pt x="961" y="1060"/>
                  </a:cubicBezTo>
                  <a:cubicBezTo>
                    <a:pt x="943" y="1037"/>
                    <a:pt x="915" y="1022"/>
                    <a:pt x="883" y="1022"/>
                  </a:cubicBezTo>
                  <a:cubicBezTo>
                    <a:pt x="851" y="1022"/>
                    <a:pt x="823" y="1037"/>
                    <a:pt x="805" y="1060"/>
                  </a:cubicBezTo>
                  <a:cubicBezTo>
                    <a:pt x="786" y="1037"/>
                    <a:pt x="758" y="1022"/>
                    <a:pt x="726" y="1022"/>
                  </a:cubicBezTo>
                  <a:cubicBezTo>
                    <a:pt x="695" y="1022"/>
                    <a:pt x="666" y="1037"/>
                    <a:pt x="648" y="1060"/>
                  </a:cubicBezTo>
                  <a:cubicBezTo>
                    <a:pt x="630" y="1037"/>
                    <a:pt x="602" y="1022"/>
                    <a:pt x="570" y="1022"/>
                  </a:cubicBezTo>
                  <a:cubicBezTo>
                    <a:pt x="538" y="1022"/>
                    <a:pt x="510" y="1037"/>
                    <a:pt x="492" y="1060"/>
                  </a:cubicBezTo>
                  <a:cubicBezTo>
                    <a:pt x="473" y="1037"/>
                    <a:pt x="445" y="1022"/>
                    <a:pt x="413" y="1022"/>
                  </a:cubicBezTo>
                  <a:cubicBezTo>
                    <a:pt x="381" y="1022"/>
                    <a:pt x="353" y="1037"/>
                    <a:pt x="335" y="1060"/>
                  </a:cubicBezTo>
                  <a:cubicBezTo>
                    <a:pt x="317" y="1037"/>
                    <a:pt x="288" y="1022"/>
                    <a:pt x="257" y="1022"/>
                  </a:cubicBezTo>
                  <a:cubicBezTo>
                    <a:pt x="254" y="1022"/>
                    <a:pt x="252" y="1022"/>
                    <a:pt x="249" y="1023"/>
                  </a:cubicBezTo>
                  <a:lnTo>
                    <a:pt x="249" y="928"/>
                  </a:lnTo>
                  <a:cubicBezTo>
                    <a:pt x="249" y="919"/>
                    <a:pt x="249" y="911"/>
                    <a:pt x="248" y="903"/>
                  </a:cubicBezTo>
                  <a:lnTo>
                    <a:pt x="1205" y="903"/>
                  </a:lnTo>
                  <a:cubicBezTo>
                    <a:pt x="1205" y="911"/>
                    <a:pt x="1204" y="919"/>
                    <a:pt x="1204" y="928"/>
                  </a:cubicBezTo>
                  <a:lnTo>
                    <a:pt x="1204" y="1023"/>
                  </a:lnTo>
                  <a:cubicBezTo>
                    <a:pt x="1201" y="1022"/>
                    <a:pt x="1199" y="1022"/>
                    <a:pt x="1196" y="1022"/>
                  </a:cubicBezTo>
                  <a:moveTo>
                    <a:pt x="1253" y="1139"/>
                  </a:moveTo>
                  <a:cubicBezTo>
                    <a:pt x="1230" y="1144"/>
                    <a:pt x="1210" y="1157"/>
                    <a:pt x="1196" y="1175"/>
                  </a:cubicBezTo>
                  <a:cubicBezTo>
                    <a:pt x="1182" y="1157"/>
                    <a:pt x="1162" y="1144"/>
                    <a:pt x="1139" y="1139"/>
                  </a:cubicBezTo>
                  <a:lnTo>
                    <a:pt x="1139" y="1122"/>
                  </a:lnTo>
                  <a:cubicBezTo>
                    <a:pt x="1139" y="1090"/>
                    <a:pt x="1165" y="1065"/>
                    <a:pt x="1196" y="1065"/>
                  </a:cubicBezTo>
                  <a:cubicBezTo>
                    <a:pt x="1228" y="1065"/>
                    <a:pt x="1253" y="1090"/>
                    <a:pt x="1253" y="1122"/>
                  </a:cubicBezTo>
                  <a:lnTo>
                    <a:pt x="1253" y="1139"/>
                  </a:lnTo>
                  <a:moveTo>
                    <a:pt x="470" y="1139"/>
                  </a:moveTo>
                  <a:cubicBezTo>
                    <a:pt x="447" y="1144"/>
                    <a:pt x="427" y="1157"/>
                    <a:pt x="413" y="1175"/>
                  </a:cubicBezTo>
                  <a:cubicBezTo>
                    <a:pt x="399" y="1157"/>
                    <a:pt x="379" y="1144"/>
                    <a:pt x="356" y="1139"/>
                  </a:cubicBezTo>
                  <a:lnTo>
                    <a:pt x="356" y="1122"/>
                  </a:lnTo>
                  <a:cubicBezTo>
                    <a:pt x="356" y="1090"/>
                    <a:pt x="382" y="1065"/>
                    <a:pt x="413" y="1065"/>
                  </a:cubicBezTo>
                  <a:cubicBezTo>
                    <a:pt x="445" y="1065"/>
                    <a:pt x="470" y="1090"/>
                    <a:pt x="470" y="1122"/>
                  </a:cubicBezTo>
                  <a:lnTo>
                    <a:pt x="470" y="1139"/>
                  </a:lnTo>
                  <a:moveTo>
                    <a:pt x="627" y="1139"/>
                  </a:moveTo>
                  <a:cubicBezTo>
                    <a:pt x="604" y="1144"/>
                    <a:pt x="584" y="1157"/>
                    <a:pt x="570" y="1175"/>
                  </a:cubicBezTo>
                  <a:cubicBezTo>
                    <a:pt x="556" y="1157"/>
                    <a:pt x="536" y="1144"/>
                    <a:pt x="513" y="1139"/>
                  </a:cubicBezTo>
                  <a:lnTo>
                    <a:pt x="513" y="1122"/>
                  </a:lnTo>
                  <a:cubicBezTo>
                    <a:pt x="513" y="1090"/>
                    <a:pt x="538" y="1065"/>
                    <a:pt x="570" y="1065"/>
                  </a:cubicBezTo>
                  <a:cubicBezTo>
                    <a:pt x="601" y="1065"/>
                    <a:pt x="627" y="1090"/>
                    <a:pt x="627" y="1122"/>
                  </a:cubicBezTo>
                  <a:lnTo>
                    <a:pt x="627" y="1139"/>
                  </a:lnTo>
                  <a:moveTo>
                    <a:pt x="783" y="1139"/>
                  </a:moveTo>
                  <a:cubicBezTo>
                    <a:pt x="760" y="1144"/>
                    <a:pt x="740" y="1157"/>
                    <a:pt x="726" y="1175"/>
                  </a:cubicBezTo>
                  <a:cubicBezTo>
                    <a:pt x="712" y="1157"/>
                    <a:pt x="692" y="1144"/>
                    <a:pt x="669" y="1139"/>
                  </a:cubicBezTo>
                  <a:lnTo>
                    <a:pt x="669" y="1122"/>
                  </a:lnTo>
                  <a:cubicBezTo>
                    <a:pt x="669" y="1090"/>
                    <a:pt x="695" y="1065"/>
                    <a:pt x="726" y="1065"/>
                  </a:cubicBezTo>
                  <a:cubicBezTo>
                    <a:pt x="758" y="1065"/>
                    <a:pt x="783" y="1090"/>
                    <a:pt x="783" y="1122"/>
                  </a:cubicBezTo>
                  <a:lnTo>
                    <a:pt x="783" y="1139"/>
                  </a:lnTo>
                  <a:moveTo>
                    <a:pt x="940" y="1139"/>
                  </a:moveTo>
                  <a:cubicBezTo>
                    <a:pt x="917" y="1144"/>
                    <a:pt x="897" y="1157"/>
                    <a:pt x="883" y="1175"/>
                  </a:cubicBezTo>
                  <a:cubicBezTo>
                    <a:pt x="869" y="1157"/>
                    <a:pt x="849" y="1144"/>
                    <a:pt x="826" y="1139"/>
                  </a:cubicBezTo>
                  <a:lnTo>
                    <a:pt x="826" y="1122"/>
                  </a:lnTo>
                  <a:cubicBezTo>
                    <a:pt x="826" y="1090"/>
                    <a:pt x="852" y="1065"/>
                    <a:pt x="883" y="1065"/>
                  </a:cubicBezTo>
                  <a:cubicBezTo>
                    <a:pt x="914" y="1065"/>
                    <a:pt x="940" y="1090"/>
                    <a:pt x="940" y="1122"/>
                  </a:cubicBezTo>
                  <a:lnTo>
                    <a:pt x="940" y="1139"/>
                  </a:lnTo>
                  <a:moveTo>
                    <a:pt x="1097" y="1139"/>
                  </a:moveTo>
                  <a:cubicBezTo>
                    <a:pt x="1074" y="1144"/>
                    <a:pt x="1054" y="1157"/>
                    <a:pt x="1040" y="1175"/>
                  </a:cubicBezTo>
                  <a:cubicBezTo>
                    <a:pt x="1025" y="1157"/>
                    <a:pt x="1006" y="1144"/>
                    <a:pt x="983" y="1139"/>
                  </a:cubicBezTo>
                  <a:lnTo>
                    <a:pt x="983" y="1122"/>
                  </a:lnTo>
                  <a:cubicBezTo>
                    <a:pt x="983" y="1090"/>
                    <a:pt x="1008" y="1065"/>
                    <a:pt x="1040" y="1065"/>
                  </a:cubicBezTo>
                  <a:cubicBezTo>
                    <a:pt x="1071" y="1065"/>
                    <a:pt x="1097" y="1090"/>
                    <a:pt x="1097" y="1122"/>
                  </a:cubicBezTo>
                  <a:lnTo>
                    <a:pt x="1097" y="1139"/>
                  </a:lnTo>
                  <a:moveTo>
                    <a:pt x="257" y="1065"/>
                  </a:moveTo>
                  <a:cubicBezTo>
                    <a:pt x="288" y="1065"/>
                    <a:pt x="314" y="1090"/>
                    <a:pt x="314" y="1122"/>
                  </a:cubicBezTo>
                  <a:lnTo>
                    <a:pt x="314" y="1139"/>
                  </a:lnTo>
                  <a:cubicBezTo>
                    <a:pt x="291" y="1144"/>
                    <a:pt x="271" y="1157"/>
                    <a:pt x="257" y="1175"/>
                  </a:cubicBezTo>
                  <a:cubicBezTo>
                    <a:pt x="243" y="1157"/>
                    <a:pt x="223" y="1144"/>
                    <a:pt x="200" y="1139"/>
                  </a:cubicBezTo>
                  <a:lnTo>
                    <a:pt x="200" y="1122"/>
                  </a:lnTo>
                  <a:cubicBezTo>
                    <a:pt x="200" y="1090"/>
                    <a:pt x="225" y="1065"/>
                    <a:pt x="257" y="1065"/>
                  </a:cubicBezTo>
                  <a:moveTo>
                    <a:pt x="65" y="771"/>
                  </a:moveTo>
                  <a:cubicBezTo>
                    <a:pt x="53" y="771"/>
                    <a:pt x="43" y="761"/>
                    <a:pt x="43" y="749"/>
                  </a:cubicBezTo>
                  <a:cubicBezTo>
                    <a:pt x="43" y="737"/>
                    <a:pt x="53" y="727"/>
                    <a:pt x="65" y="727"/>
                  </a:cubicBezTo>
                  <a:lnTo>
                    <a:pt x="190" y="727"/>
                  </a:lnTo>
                  <a:cubicBezTo>
                    <a:pt x="202" y="727"/>
                    <a:pt x="211" y="737"/>
                    <a:pt x="211" y="749"/>
                  </a:cubicBezTo>
                  <a:cubicBezTo>
                    <a:pt x="211" y="761"/>
                    <a:pt x="202" y="771"/>
                    <a:pt x="190" y="771"/>
                  </a:cubicBezTo>
                  <a:lnTo>
                    <a:pt x="65" y="771"/>
                  </a:lnTo>
                  <a:moveTo>
                    <a:pt x="1264" y="771"/>
                  </a:moveTo>
                  <a:cubicBezTo>
                    <a:pt x="1252" y="771"/>
                    <a:pt x="1242" y="761"/>
                    <a:pt x="1242" y="749"/>
                  </a:cubicBezTo>
                  <a:cubicBezTo>
                    <a:pt x="1242" y="737"/>
                    <a:pt x="1252" y="727"/>
                    <a:pt x="1264" y="727"/>
                  </a:cubicBezTo>
                  <a:lnTo>
                    <a:pt x="1388" y="727"/>
                  </a:lnTo>
                  <a:cubicBezTo>
                    <a:pt x="1400" y="727"/>
                    <a:pt x="1410" y="737"/>
                    <a:pt x="1410" y="749"/>
                  </a:cubicBezTo>
                  <a:cubicBezTo>
                    <a:pt x="1410" y="761"/>
                    <a:pt x="1400" y="771"/>
                    <a:pt x="1388" y="771"/>
                  </a:cubicBezTo>
                  <a:lnTo>
                    <a:pt x="1264" y="771"/>
                  </a:lnTo>
                  <a:moveTo>
                    <a:pt x="1212" y="860"/>
                  </a:moveTo>
                  <a:lnTo>
                    <a:pt x="241" y="860"/>
                  </a:lnTo>
                  <a:cubicBezTo>
                    <a:pt x="236" y="842"/>
                    <a:pt x="230" y="825"/>
                    <a:pt x="223" y="809"/>
                  </a:cubicBezTo>
                  <a:lnTo>
                    <a:pt x="1231" y="809"/>
                  </a:lnTo>
                  <a:cubicBezTo>
                    <a:pt x="1223" y="825"/>
                    <a:pt x="1217" y="842"/>
                    <a:pt x="1212" y="860"/>
                  </a:cubicBezTo>
                  <a:moveTo>
                    <a:pt x="1134" y="445"/>
                  </a:moveTo>
                  <a:cubicBezTo>
                    <a:pt x="1094" y="381"/>
                    <a:pt x="1074" y="308"/>
                    <a:pt x="1074" y="233"/>
                  </a:cubicBezTo>
                  <a:lnTo>
                    <a:pt x="1074" y="140"/>
                  </a:lnTo>
                  <a:lnTo>
                    <a:pt x="1374" y="140"/>
                  </a:lnTo>
                  <a:lnTo>
                    <a:pt x="1374" y="685"/>
                  </a:lnTo>
                  <a:lnTo>
                    <a:pt x="1264" y="685"/>
                  </a:lnTo>
                  <a:cubicBezTo>
                    <a:pt x="1258" y="685"/>
                    <a:pt x="1253" y="685"/>
                    <a:pt x="1248" y="687"/>
                  </a:cubicBezTo>
                  <a:cubicBezTo>
                    <a:pt x="1164" y="644"/>
                    <a:pt x="1094" y="580"/>
                    <a:pt x="1044" y="500"/>
                  </a:cubicBezTo>
                  <a:cubicBezTo>
                    <a:pt x="995" y="420"/>
                    <a:pt x="969" y="327"/>
                    <a:pt x="969" y="233"/>
                  </a:cubicBezTo>
                  <a:lnTo>
                    <a:pt x="969" y="140"/>
                  </a:lnTo>
                  <a:lnTo>
                    <a:pt x="1031" y="140"/>
                  </a:lnTo>
                  <a:lnTo>
                    <a:pt x="1031" y="233"/>
                  </a:lnTo>
                  <a:cubicBezTo>
                    <a:pt x="1031" y="316"/>
                    <a:pt x="1054" y="397"/>
                    <a:pt x="1097" y="467"/>
                  </a:cubicBezTo>
                  <a:cubicBezTo>
                    <a:pt x="1101" y="474"/>
                    <a:pt x="1108" y="477"/>
                    <a:pt x="1116" y="477"/>
                  </a:cubicBezTo>
                  <a:cubicBezTo>
                    <a:pt x="1119" y="477"/>
                    <a:pt x="1123" y="476"/>
                    <a:pt x="1127" y="474"/>
                  </a:cubicBezTo>
                  <a:cubicBezTo>
                    <a:pt x="1137" y="468"/>
                    <a:pt x="1140" y="455"/>
                    <a:pt x="1134" y="445"/>
                  </a:cubicBezTo>
                  <a:moveTo>
                    <a:pt x="326" y="474"/>
                  </a:moveTo>
                  <a:cubicBezTo>
                    <a:pt x="330" y="476"/>
                    <a:pt x="334" y="477"/>
                    <a:pt x="338" y="477"/>
                  </a:cubicBezTo>
                  <a:cubicBezTo>
                    <a:pt x="345" y="477"/>
                    <a:pt x="352" y="474"/>
                    <a:pt x="356" y="467"/>
                  </a:cubicBezTo>
                  <a:cubicBezTo>
                    <a:pt x="399" y="397"/>
                    <a:pt x="422" y="316"/>
                    <a:pt x="422" y="233"/>
                  </a:cubicBezTo>
                  <a:lnTo>
                    <a:pt x="422" y="140"/>
                  </a:lnTo>
                  <a:lnTo>
                    <a:pt x="485" y="140"/>
                  </a:lnTo>
                  <a:lnTo>
                    <a:pt x="485" y="233"/>
                  </a:lnTo>
                  <a:cubicBezTo>
                    <a:pt x="485" y="347"/>
                    <a:pt x="446" y="458"/>
                    <a:pt x="376" y="547"/>
                  </a:cubicBezTo>
                  <a:cubicBezTo>
                    <a:pt x="369" y="556"/>
                    <a:pt x="370" y="570"/>
                    <a:pt x="379" y="577"/>
                  </a:cubicBezTo>
                  <a:cubicBezTo>
                    <a:pt x="383" y="580"/>
                    <a:pt x="388" y="582"/>
                    <a:pt x="393" y="582"/>
                  </a:cubicBezTo>
                  <a:cubicBezTo>
                    <a:pt x="399" y="582"/>
                    <a:pt x="405" y="579"/>
                    <a:pt x="409" y="574"/>
                  </a:cubicBezTo>
                  <a:cubicBezTo>
                    <a:pt x="485" y="477"/>
                    <a:pt x="527" y="356"/>
                    <a:pt x="527" y="233"/>
                  </a:cubicBezTo>
                  <a:lnTo>
                    <a:pt x="527" y="140"/>
                  </a:lnTo>
                  <a:lnTo>
                    <a:pt x="926" y="140"/>
                  </a:lnTo>
                  <a:lnTo>
                    <a:pt x="926" y="233"/>
                  </a:lnTo>
                  <a:cubicBezTo>
                    <a:pt x="926" y="335"/>
                    <a:pt x="954" y="435"/>
                    <a:pt x="1008" y="522"/>
                  </a:cubicBezTo>
                  <a:cubicBezTo>
                    <a:pt x="1058" y="603"/>
                    <a:pt x="1127" y="669"/>
                    <a:pt x="1210" y="714"/>
                  </a:cubicBezTo>
                  <a:cubicBezTo>
                    <a:pt x="1203" y="724"/>
                    <a:pt x="1199" y="736"/>
                    <a:pt x="1199" y="749"/>
                  </a:cubicBezTo>
                  <a:cubicBezTo>
                    <a:pt x="1199" y="755"/>
                    <a:pt x="1200" y="761"/>
                    <a:pt x="1202" y="766"/>
                  </a:cubicBezTo>
                  <a:lnTo>
                    <a:pt x="251" y="766"/>
                  </a:lnTo>
                  <a:cubicBezTo>
                    <a:pt x="253" y="761"/>
                    <a:pt x="254" y="755"/>
                    <a:pt x="254" y="749"/>
                  </a:cubicBezTo>
                  <a:cubicBezTo>
                    <a:pt x="254" y="736"/>
                    <a:pt x="250" y="724"/>
                    <a:pt x="244" y="714"/>
                  </a:cubicBezTo>
                  <a:cubicBezTo>
                    <a:pt x="280" y="694"/>
                    <a:pt x="314" y="670"/>
                    <a:pt x="345" y="643"/>
                  </a:cubicBezTo>
                  <a:cubicBezTo>
                    <a:pt x="353" y="635"/>
                    <a:pt x="354" y="621"/>
                    <a:pt x="346" y="613"/>
                  </a:cubicBezTo>
                  <a:cubicBezTo>
                    <a:pt x="338" y="604"/>
                    <a:pt x="325" y="603"/>
                    <a:pt x="316" y="611"/>
                  </a:cubicBezTo>
                  <a:cubicBezTo>
                    <a:pt x="283" y="641"/>
                    <a:pt x="245" y="666"/>
                    <a:pt x="205" y="687"/>
                  </a:cubicBezTo>
                  <a:cubicBezTo>
                    <a:pt x="200" y="685"/>
                    <a:pt x="195" y="685"/>
                    <a:pt x="190" y="685"/>
                  </a:cubicBezTo>
                  <a:lnTo>
                    <a:pt x="79" y="685"/>
                  </a:lnTo>
                  <a:lnTo>
                    <a:pt x="79" y="140"/>
                  </a:lnTo>
                  <a:lnTo>
                    <a:pt x="380" y="140"/>
                  </a:lnTo>
                  <a:lnTo>
                    <a:pt x="380" y="233"/>
                  </a:lnTo>
                  <a:cubicBezTo>
                    <a:pt x="380" y="308"/>
                    <a:pt x="359" y="381"/>
                    <a:pt x="320" y="445"/>
                  </a:cubicBezTo>
                  <a:cubicBezTo>
                    <a:pt x="313" y="455"/>
                    <a:pt x="316" y="468"/>
                    <a:pt x="326" y="474"/>
                  </a:cubicBezTo>
                  <a:moveTo>
                    <a:pt x="43" y="1122"/>
                  </a:moveTo>
                  <a:cubicBezTo>
                    <a:pt x="43" y="1090"/>
                    <a:pt x="69" y="1065"/>
                    <a:pt x="100" y="1065"/>
                  </a:cubicBezTo>
                  <a:cubicBezTo>
                    <a:pt x="131" y="1065"/>
                    <a:pt x="157" y="1090"/>
                    <a:pt x="157" y="1122"/>
                  </a:cubicBezTo>
                  <a:lnTo>
                    <a:pt x="157" y="1139"/>
                  </a:lnTo>
                  <a:cubicBezTo>
                    <a:pt x="112" y="1149"/>
                    <a:pt x="79" y="1189"/>
                    <a:pt x="79" y="1237"/>
                  </a:cubicBezTo>
                  <a:lnTo>
                    <a:pt x="79" y="1250"/>
                  </a:lnTo>
                  <a:cubicBezTo>
                    <a:pt x="66" y="1253"/>
                    <a:pt x="54" y="1258"/>
                    <a:pt x="43" y="1266"/>
                  </a:cubicBezTo>
                  <a:lnTo>
                    <a:pt x="43" y="1122"/>
                  </a:lnTo>
                  <a:moveTo>
                    <a:pt x="178" y="1286"/>
                  </a:moveTo>
                  <a:cubicBezTo>
                    <a:pt x="164" y="1268"/>
                    <a:pt x="144" y="1255"/>
                    <a:pt x="121" y="1250"/>
                  </a:cubicBezTo>
                  <a:lnTo>
                    <a:pt x="121" y="1237"/>
                  </a:lnTo>
                  <a:cubicBezTo>
                    <a:pt x="121" y="1205"/>
                    <a:pt x="147" y="1180"/>
                    <a:pt x="178" y="1180"/>
                  </a:cubicBezTo>
                  <a:cubicBezTo>
                    <a:pt x="210" y="1180"/>
                    <a:pt x="235" y="1205"/>
                    <a:pt x="235" y="1237"/>
                  </a:cubicBezTo>
                  <a:lnTo>
                    <a:pt x="235" y="1250"/>
                  </a:lnTo>
                  <a:cubicBezTo>
                    <a:pt x="212" y="1255"/>
                    <a:pt x="192" y="1268"/>
                    <a:pt x="178" y="1286"/>
                  </a:cubicBezTo>
                  <a:moveTo>
                    <a:pt x="335" y="1286"/>
                  </a:moveTo>
                  <a:cubicBezTo>
                    <a:pt x="321" y="1268"/>
                    <a:pt x="301" y="1255"/>
                    <a:pt x="278" y="1250"/>
                  </a:cubicBezTo>
                  <a:lnTo>
                    <a:pt x="278" y="1237"/>
                  </a:lnTo>
                  <a:cubicBezTo>
                    <a:pt x="278" y="1205"/>
                    <a:pt x="304" y="1180"/>
                    <a:pt x="335" y="1180"/>
                  </a:cubicBezTo>
                  <a:cubicBezTo>
                    <a:pt x="366" y="1180"/>
                    <a:pt x="392" y="1205"/>
                    <a:pt x="392" y="1237"/>
                  </a:cubicBezTo>
                  <a:lnTo>
                    <a:pt x="392" y="1250"/>
                  </a:lnTo>
                  <a:cubicBezTo>
                    <a:pt x="369" y="1255"/>
                    <a:pt x="349" y="1268"/>
                    <a:pt x="335" y="1286"/>
                  </a:cubicBezTo>
                  <a:moveTo>
                    <a:pt x="492" y="1286"/>
                  </a:moveTo>
                  <a:cubicBezTo>
                    <a:pt x="477" y="1268"/>
                    <a:pt x="457" y="1255"/>
                    <a:pt x="435" y="1250"/>
                  </a:cubicBezTo>
                  <a:lnTo>
                    <a:pt x="435" y="1237"/>
                  </a:lnTo>
                  <a:cubicBezTo>
                    <a:pt x="435" y="1205"/>
                    <a:pt x="460" y="1180"/>
                    <a:pt x="492" y="1180"/>
                  </a:cubicBezTo>
                  <a:cubicBezTo>
                    <a:pt x="523" y="1180"/>
                    <a:pt x="548" y="1205"/>
                    <a:pt x="548" y="1237"/>
                  </a:cubicBezTo>
                  <a:lnTo>
                    <a:pt x="548" y="1250"/>
                  </a:lnTo>
                  <a:cubicBezTo>
                    <a:pt x="526" y="1255"/>
                    <a:pt x="506" y="1268"/>
                    <a:pt x="492" y="1286"/>
                  </a:cubicBezTo>
                  <a:moveTo>
                    <a:pt x="648" y="1286"/>
                  </a:moveTo>
                  <a:cubicBezTo>
                    <a:pt x="634" y="1268"/>
                    <a:pt x="614" y="1255"/>
                    <a:pt x="591" y="1250"/>
                  </a:cubicBezTo>
                  <a:lnTo>
                    <a:pt x="591" y="1237"/>
                  </a:lnTo>
                  <a:cubicBezTo>
                    <a:pt x="591" y="1205"/>
                    <a:pt x="617" y="1180"/>
                    <a:pt x="648" y="1180"/>
                  </a:cubicBezTo>
                  <a:cubicBezTo>
                    <a:pt x="680" y="1180"/>
                    <a:pt x="705" y="1205"/>
                    <a:pt x="705" y="1237"/>
                  </a:cubicBezTo>
                  <a:lnTo>
                    <a:pt x="705" y="1250"/>
                  </a:lnTo>
                  <a:cubicBezTo>
                    <a:pt x="682" y="1255"/>
                    <a:pt x="662" y="1268"/>
                    <a:pt x="648" y="1286"/>
                  </a:cubicBezTo>
                  <a:moveTo>
                    <a:pt x="805" y="1286"/>
                  </a:moveTo>
                  <a:cubicBezTo>
                    <a:pt x="791" y="1268"/>
                    <a:pt x="771" y="1255"/>
                    <a:pt x="748" y="1250"/>
                  </a:cubicBezTo>
                  <a:lnTo>
                    <a:pt x="748" y="1237"/>
                  </a:lnTo>
                  <a:cubicBezTo>
                    <a:pt x="748" y="1205"/>
                    <a:pt x="773" y="1180"/>
                    <a:pt x="805" y="1180"/>
                  </a:cubicBezTo>
                  <a:cubicBezTo>
                    <a:pt x="836" y="1180"/>
                    <a:pt x="862" y="1205"/>
                    <a:pt x="862" y="1237"/>
                  </a:cubicBezTo>
                  <a:lnTo>
                    <a:pt x="862" y="1250"/>
                  </a:lnTo>
                  <a:cubicBezTo>
                    <a:pt x="839" y="1255"/>
                    <a:pt x="819" y="1268"/>
                    <a:pt x="805" y="1286"/>
                  </a:cubicBezTo>
                  <a:moveTo>
                    <a:pt x="961" y="1286"/>
                  </a:moveTo>
                  <a:cubicBezTo>
                    <a:pt x="947" y="1268"/>
                    <a:pt x="927" y="1255"/>
                    <a:pt x="904" y="1250"/>
                  </a:cubicBezTo>
                  <a:lnTo>
                    <a:pt x="904" y="1237"/>
                  </a:lnTo>
                  <a:cubicBezTo>
                    <a:pt x="904" y="1205"/>
                    <a:pt x="930" y="1180"/>
                    <a:pt x="961" y="1180"/>
                  </a:cubicBezTo>
                  <a:cubicBezTo>
                    <a:pt x="993" y="1180"/>
                    <a:pt x="1018" y="1205"/>
                    <a:pt x="1018" y="1237"/>
                  </a:cubicBezTo>
                  <a:lnTo>
                    <a:pt x="1018" y="1250"/>
                  </a:lnTo>
                  <a:cubicBezTo>
                    <a:pt x="995" y="1255"/>
                    <a:pt x="975" y="1268"/>
                    <a:pt x="961" y="1286"/>
                  </a:cubicBezTo>
                  <a:moveTo>
                    <a:pt x="1118" y="1286"/>
                  </a:moveTo>
                  <a:cubicBezTo>
                    <a:pt x="1104" y="1268"/>
                    <a:pt x="1084" y="1255"/>
                    <a:pt x="1061" y="1250"/>
                  </a:cubicBezTo>
                  <a:lnTo>
                    <a:pt x="1061" y="1237"/>
                  </a:lnTo>
                  <a:cubicBezTo>
                    <a:pt x="1061" y="1205"/>
                    <a:pt x="1086" y="1180"/>
                    <a:pt x="1118" y="1180"/>
                  </a:cubicBezTo>
                  <a:cubicBezTo>
                    <a:pt x="1149" y="1180"/>
                    <a:pt x="1175" y="1205"/>
                    <a:pt x="1175" y="1237"/>
                  </a:cubicBezTo>
                  <a:lnTo>
                    <a:pt x="1175" y="1250"/>
                  </a:lnTo>
                  <a:cubicBezTo>
                    <a:pt x="1152" y="1255"/>
                    <a:pt x="1132" y="1268"/>
                    <a:pt x="1118" y="1286"/>
                  </a:cubicBezTo>
                  <a:moveTo>
                    <a:pt x="1274" y="1286"/>
                  </a:moveTo>
                  <a:cubicBezTo>
                    <a:pt x="1260" y="1268"/>
                    <a:pt x="1240" y="1255"/>
                    <a:pt x="1218" y="1250"/>
                  </a:cubicBezTo>
                  <a:lnTo>
                    <a:pt x="1218" y="1237"/>
                  </a:lnTo>
                  <a:cubicBezTo>
                    <a:pt x="1218" y="1205"/>
                    <a:pt x="1243" y="1180"/>
                    <a:pt x="1274" y="1180"/>
                  </a:cubicBezTo>
                  <a:cubicBezTo>
                    <a:pt x="1306" y="1180"/>
                    <a:pt x="1331" y="1205"/>
                    <a:pt x="1331" y="1237"/>
                  </a:cubicBezTo>
                  <a:lnTo>
                    <a:pt x="1331" y="1250"/>
                  </a:lnTo>
                  <a:cubicBezTo>
                    <a:pt x="1309" y="1255"/>
                    <a:pt x="1289" y="1268"/>
                    <a:pt x="1274" y="1286"/>
                  </a:cubicBezTo>
                  <a:moveTo>
                    <a:pt x="1353" y="1065"/>
                  </a:moveTo>
                  <a:cubicBezTo>
                    <a:pt x="1384" y="1065"/>
                    <a:pt x="1410" y="1090"/>
                    <a:pt x="1410" y="1122"/>
                  </a:cubicBezTo>
                  <a:lnTo>
                    <a:pt x="1410" y="1266"/>
                  </a:lnTo>
                  <a:cubicBezTo>
                    <a:pt x="1399" y="1258"/>
                    <a:pt x="1387" y="1253"/>
                    <a:pt x="1374" y="1250"/>
                  </a:cubicBezTo>
                  <a:lnTo>
                    <a:pt x="1374" y="1237"/>
                  </a:lnTo>
                  <a:cubicBezTo>
                    <a:pt x="1374" y="1189"/>
                    <a:pt x="1341" y="1149"/>
                    <a:pt x="1296" y="1139"/>
                  </a:cubicBezTo>
                  <a:lnTo>
                    <a:pt x="1296" y="1122"/>
                  </a:lnTo>
                  <a:cubicBezTo>
                    <a:pt x="1296" y="1090"/>
                    <a:pt x="1321" y="1065"/>
                    <a:pt x="1353" y="1065"/>
                  </a:cubicBezTo>
                  <a:moveTo>
                    <a:pt x="1452" y="1122"/>
                  </a:moveTo>
                  <a:cubicBezTo>
                    <a:pt x="1452" y="1091"/>
                    <a:pt x="1439" y="1064"/>
                    <a:pt x="1417" y="1046"/>
                  </a:cubicBezTo>
                  <a:lnTo>
                    <a:pt x="1417" y="969"/>
                  </a:lnTo>
                  <a:cubicBezTo>
                    <a:pt x="1417" y="958"/>
                    <a:pt x="1407" y="948"/>
                    <a:pt x="1396" y="948"/>
                  </a:cubicBezTo>
                  <a:cubicBezTo>
                    <a:pt x="1384" y="948"/>
                    <a:pt x="1374" y="958"/>
                    <a:pt x="1374" y="969"/>
                  </a:cubicBezTo>
                  <a:lnTo>
                    <a:pt x="1374" y="1025"/>
                  </a:lnTo>
                  <a:cubicBezTo>
                    <a:pt x="1367" y="1023"/>
                    <a:pt x="1360" y="1022"/>
                    <a:pt x="1353" y="1022"/>
                  </a:cubicBezTo>
                  <a:cubicBezTo>
                    <a:pt x="1321" y="1022"/>
                    <a:pt x="1293" y="1037"/>
                    <a:pt x="1274" y="1060"/>
                  </a:cubicBezTo>
                  <a:cubicBezTo>
                    <a:pt x="1267" y="1051"/>
                    <a:pt x="1257" y="1042"/>
                    <a:pt x="1247" y="1036"/>
                  </a:cubicBezTo>
                  <a:lnTo>
                    <a:pt x="1247" y="928"/>
                  </a:lnTo>
                  <a:cubicBezTo>
                    <a:pt x="1247" y="888"/>
                    <a:pt x="1257" y="848"/>
                    <a:pt x="1276" y="813"/>
                  </a:cubicBezTo>
                  <a:lnTo>
                    <a:pt x="1374" y="813"/>
                  </a:lnTo>
                  <a:lnTo>
                    <a:pt x="1374" y="879"/>
                  </a:lnTo>
                  <a:cubicBezTo>
                    <a:pt x="1374" y="890"/>
                    <a:pt x="1384" y="900"/>
                    <a:pt x="1396" y="900"/>
                  </a:cubicBezTo>
                  <a:cubicBezTo>
                    <a:pt x="1407" y="900"/>
                    <a:pt x="1417" y="890"/>
                    <a:pt x="1417" y="879"/>
                  </a:cubicBezTo>
                  <a:lnTo>
                    <a:pt x="1417" y="806"/>
                  </a:lnTo>
                  <a:cubicBezTo>
                    <a:pt x="1438" y="796"/>
                    <a:pt x="1452" y="774"/>
                    <a:pt x="1452" y="749"/>
                  </a:cubicBezTo>
                  <a:cubicBezTo>
                    <a:pt x="1452" y="724"/>
                    <a:pt x="1438" y="702"/>
                    <a:pt x="1417" y="691"/>
                  </a:cubicBezTo>
                  <a:lnTo>
                    <a:pt x="1417" y="140"/>
                  </a:lnTo>
                  <a:cubicBezTo>
                    <a:pt x="1437" y="139"/>
                    <a:pt x="1452" y="123"/>
                    <a:pt x="1452" y="103"/>
                  </a:cubicBezTo>
                  <a:lnTo>
                    <a:pt x="1452" y="37"/>
                  </a:lnTo>
                  <a:cubicBezTo>
                    <a:pt x="1452" y="17"/>
                    <a:pt x="1436" y="0"/>
                    <a:pt x="1416" y="0"/>
                  </a:cubicBezTo>
                  <a:lnTo>
                    <a:pt x="1344" y="0"/>
                  </a:lnTo>
                  <a:cubicBezTo>
                    <a:pt x="1332" y="0"/>
                    <a:pt x="1323" y="10"/>
                    <a:pt x="1323" y="22"/>
                  </a:cubicBezTo>
                  <a:cubicBezTo>
                    <a:pt x="1323" y="33"/>
                    <a:pt x="1332" y="43"/>
                    <a:pt x="1344" y="43"/>
                  </a:cubicBezTo>
                  <a:lnTo>
                    <a:pt x="1410" y="43"/>
                  </a:lnTo>
                  <a:lnTo>
                    <a:pt x="1410" y="97"/>
                  </a:lnTo>
                  <a:lnTo>
                    <a:pt x="43" y="97"/>
                  </a:lnTo>
                  <a:lnTo>
                    <a:pt x="43" y="43"/>
                  </a:lnTo>
                  <a:lnTo>
                    <a:pt x="1253" y="43"/>
                  </a:lnTo>
                  <a:cubicBezTo>
                    <a:pt x="1265" y="43"/>
                    <a:pt x="1275" y="33"/>
                    <a:pt x="1275" y="22"/>
                  </a:cubicBezTo>
                  <a:cubicBezTo>
                    <a:pt x="1275" y="10"/>
                    <a:pt x="1265" y="0"/>
                    <a:pt x="1253" y="0"/>
                  </a:cubicBezTo>
                  <a:lnTo>
                    <a:pt x="37" y="0"/>
                  </a:lnTo>
                  <a:cubicBezTo>
                    <a:pt x="17" y="0"/>
                    <a:pt x="1" y="17"/>
                    <a:pt x="1" y="37"/>
                  </a:cubicBezTo>
                  <a:lnTo>
                    <a:pt x="1" y="103"/>
                  </a:lnTo>
                  <a:cubicBezTo>
                    <a:pt x="1" y="123"/>
                    <a:pt x="17" y="139"/>
                    <a:pt x="36" y="140"/>
                  </a:cubicBezTo>
                  <a:lnTo>
                    <a:pt x="36" y="691"/>
                  </a:lnTo>
                  <a:cubicBezTo>
                    <a:pt x="15" y="702"/>
                    <a:pt x="1" y="724"/>
                    <a:pt x="1" y="749"/>
                  </a:cubicBezTo>
                  <a:cubicBezTo>
                    <a:pt x="1" y="774"/>
                    <a:pt x="15" y="796"/>
                    <a:pt x="36" y="806"/>
                  </a:cubicBezTo>
                  <a:lnTo>
                    <a:pt x="36" y="1045"/>
                  </a:lnTo>
                  <a:cubicBezTo>
                    <a:pt x="14" y="1064"/>
                    <a:pt x="0" y="1091"/>
                    <a:pt x="0" y="1122"/>
                  </a:cubicBezTo>
                  <a:lnTo>
                    <a:pt x="0" y="1435"/>
                  </a:lnTo>
                  <a:cubicBezTo>
                    <a:pt x="0" y="1447"/>
                    <a:pt x="10" y="1457"/>
                    <a:pt x="22" y="1457"/>
                  </a:cubicBezTo>
                  <a:lnTo>
                    <a:pt x="1431" y="1457"/>
                  </a:lnTo>
                  <a:cubicBezTo>
                    <a:pt x="1443" y="1457"/>
                    <a:pt x="1452" y="1447"/>
                    <a:pt x="1452" y="1435"/>
                  </a:cubicBezTo>
                  <a:lnTo>
                    <a:pt x="1452" y="112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45"/>
            <p:cNvSpPr/>
            <p:nvPr/>
          </p:nvSpPr>
          <p:spPr>
            <a:xfrm>
              <a:off x="4865680" y="4269001"/>
              <a:ext cx="64429" cy="80700"/>
            </a:xfrm>
            <a:custGeom>
              <a:avLst/>
              <a:gdLst/>
              <a:ahLst/>
              <a:cxnLst/>
              <a:rect l="l" t="t" r="r" b="b"/>
              <a:pathLst>
                <a:path w="198" h="248" extrusionOk="0">
                  <a:moveTo>
                    <a:pt x="43" y="44"/>
                  </a:moveTo>
                  <a:cubicBezTo>
                    <a:pt x="43" y="44"/>
                    <a:pt x="43" y="43"/>
                    <a:pt x="44" y="42"/>
                  </a:cubicBezTo>
                  <a:lnTo>
                    <a:pt x="45" y="42"/>
                  </a:lnTo>
                  <a:cubicBezTo>
                    <a:pt x="46" y="42"/>
                    <a:pt x="46" y="42"/>
                    <a:pt x="46" y="43"/>
                  </a:cubicBezTo>
                  <a:lnTo>
                    <a:pt x="154" y="122"/>
                  </a:lnTo>
                  <a:cubicBezTo>
                    <a:pt x="155" y="122"/>
                    <a:pt x="155" y="123"/>
                    <a:pt x="155" y="124"/>
                  </a:cubicBezTo>
                  <a:cubicBezTo>
                    <a:pt x="155" y="125"/>
                    <a:pt x="155" y="125"/>
                    <a:pt x="154" y="125"/>
                  </a:cubicBezTo>
                  <a:lnTo>
                    <a:pt x="46" y="205"/>
                  </a:lnTo>
                  <a:cubicBezTo>
                    <a:pt x="46" y="205"/>
                    <a:pt x="45" y="206"/>
                    <a:pt x="44" y="205"/>
                  </a:cubicBezTo>
                  <a:cubicBezTo>
                    <a:pt x="43" y="205"/>
                    <a:pt x="43" y="204"/>
                    <a:pt x="43" y="203"/>
                  </a:cubicBezTo>
                  <a:lnTo>
                    <a:pt x="43" y="44"/>
                  </a:lnTo>
                  <a:moveTo>
                    <a:pt x="25" y="243"/>
                  </a:moveTo>
                  <a:cubicBezTo>
                    <a:pt x="31" y="246"/>
                    <a:pt x="38" y="248"/>
                    <a:pt x="45" y="248"/>
                  </a:cubicBezTo>
                  <a:cubicBezTo>
                    <a:pt x="54" y="248"/>
                    <a:pt x="64" y="245"/>
                    <a:pt x="71" y="239"/>
                  </a:cubicBezTo>
                  <a:lnTo>
                    <a:pt x="180" y="160"/>
                  </a:lnTo>
                  <a:cubicBezTo>
                    <a:pt x="191" y="151"/>
                    <a:pt x="198" y="138"/>
                    <a:pt x="198" y="124"/>
                  </a:cubicBezTo>
                  <a:cubicBezTo>
                    <a:pt x="198" y="109"/>
                    <a:pt x="191" y="96"/>
                    <a:pt x="180" y="88"/>
                  </a:cubicBezTo>
                  <a:lnTo>
                    <a:pt x="180" y="88"/>
                  </a:lnTo>
                  <a:lnTo>
                    <a:pt x="71" y="8"/>
                  </a:lnTo>
                  <a:cubicBezTo>
                    <a:pt x="58" y="-2"/>
                    <a:pt x="40" y="-3"/>
                    <a:pt x="25" y="4"/>
                  </a:cubicBezTo>
                  <a:cubicBezTo>
                    <a:pt x="10" y="12"/>
                    <a:pt x="0" y="27"/>
                    <a:pt x="0" y="44"/>
                  </a:cubicBezTo>
                  <a:lnTo>
                    <a:pt x="0" y="203"/>
                  </a:lnTo>
                  <a:cubicBezTo>
                    <a:pt x="0" y="220"/>
                    <a:pt x="10" y="235"/>
                    <a:pt x="25" y="243"/>
                  </a:cubicBezTo>
                  <a:close/>
                </a:path>
              </a:pathLst>
            </a:custGeom>
            <a:solidFill>
              <a:schemeClr val="dk1"/>
            </a:solidFill>
            <a:ln>
              <a:noFill/>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52" name="Google Shape;1052;p45"/>
          <p:cNvGrpSpPr/>
          <p:nvPr/>
        </p:nvGrpSpPr>
        <p:grpSpPr>
          <a:xfrm>
            <a:off x="5368424" y="4065964"/>
            <a:ext cx="314662" cy="474111"/>
            <a:chOff x="5368424" y="4158039"/>
            <a:chExt cx="314662" cy="474111"/>
          </a:xfrm>
        </p:grpSpPr>
        <p:sp>
          <p:nvSpPr>
            <p:cNvPr id="1053" name="Google Shape;1053;p45"/>
            <p:cNvSpPr/>
            <p:nvPr/>
          </p:nvSpPr>
          <p:spPr>
            <a:xfrm>
              <a:off x="5485894" y="4235159"/>
              <a:ext cx="27334" cy="35469"/>
            </a:xfrm>
            <a:custGeom>
              <a:avLst/>
              <a:gdLst/>
              <a:ahLst/>
              <a:cxnLst/>
              <a:rect l="l" t="t" r="r" b="b"/>
              <a:pathLst>
                <a:path w="84" h="109" extrusionOk="0">
                  <a:moveTo>
                    <a:pt x="35" y="5"/>
                  </a:moveTo>
                  <a:cubicBezTo>
                    <a:pt x="27" y="-3"/>
                    <a:pt x="13" y="-2"/>
                    <a:pt x="5" y="7"/>
                  </a:cubicBezTo>
                  <a:cubicBezTo>
                    <a:pt x="-2" y="16"/>
                    <a:pt x="-2" y="29"/>
                    <a:pt x="7" y="37"/>
                  </a:cubicBezTo>
                  <a:cubicBezTo>
                    <a:pt x="24" y="52"/>
                    <a:pt x="36" y="72"/>
                    <a:pt x="42" y="93"/>
                  </a:cubicBezTo>
                  <a:cubicBezTo>
                    <a:pt x="45" y="103"/>
                    <a:pt x="53" y="109"/>
                    <a:pt x="63" y="109"/>
                  </a:cubicBezTo>
                  <a:cubicBezTo>
                    <a:pt x="64" y="109"/>
                    <a:pt x="66" y="109"/>
                    <a:pt x="68" y="109"/>
                  </a:cubicBezTo>
                  <a:cubicBezTo>
                    <a:pt x="79" y="106"/>
                    <a:pt x="86" y="94"/>
                    <a:pt x="83" y="83"/>
                  </a:cubicBezTo>
                  <a:cubicBezTo>
                    <a:pt x="75" y="53"/>
                    <a:pt x="59" y="26"/>
                    <a:pt x="35"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4" name="Google Shape;1054;p45"/>
            <p:cNvSpPr/>
            <p:nvPr/>
          </p:nvSpPr>
          <p:spPr>
            <a:xfrm>
              <a:off x="5537307" y="4235159"/>
              <a:ext cx="27334" cy="35469"/>
            </a:xfrm>
            <a:custGeom>
              <a:avLst/>
              <a:gdLst/>
              <a:ahLst/>
              <a:cxnLst/>
              <a:rect l="l" t="t" r="r" b="b"/>
              <a:pathLst>
                <a:path w="84" h="109" extrusionOk="0">
                  <a:moveTo>
                    <a:pt x="48" y="5"/>
                  </a:moveTo>
                  <a:cubicBezTo>
                    <a:pt x="25" y="26"/>
                    <a:pt x="8" y="53"/>
                    <a:pt x="0" y="83"/>
                  </a:cubicBezTo>
                  <a:cubicBezTo>
                    <a:pt x="-2" y="94"/>
                    <a:pt x="4" y="106"/>
                    <a:pt x="16" y="109"/>
                  </a:cubicBezTo>
                  <a:cubicBezTo>
                    <a:pt x="18" y="109"/>
                    <a:pt x="19" y="109"/>
                    <a:pt x="21" y="109"/>
                  </a:cubicBezTo>
                  <a:cubicBezTo>
                    <a:pt x="31" y="109"/>
                    <a:pt x="39" y="103"/>
                    <a:pt x="42" y="93"/>
                  </a:cubicBezTo>
                  <a:cubicBezTo>
                    <a:pt x="47" y="72"/>
                    <a:pt x="59" y="52"/>
                    <a:pt x="77" y="37"/>
                  </a:cubicBezTo>
                  <a:cubicBezTo>
                    <a:pt x="85" y="29"/>
                    <a:pt x="86" y="16"/>
                    <a:pt x="78" y="7"/>
                  </a:cubicBezTo>
                  <a:cubicBezTo>
                    <a:pt x="70" y="-2"/>
                    <a:pt x="57" y="-3"/>
                    <a:pt x="48" y="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5" name="Google Shape;1055;p45"/>
            <p:cNvSpPr/>
            <p:nvPr/>
          </p:nvSpPr>
          <p:spPr>
            <a:xfrm>
              <a:off x="5368424" y="4158039"/>
              <a:ext cx="314662" cy="474111"/>
            </a:xfrm>
            <a:custGeom>
              <a:avLst/>
              <a:gdLst/>
              <a:ahLst/>
              <a:cxnLst/>
              <a:rect l="l" t="t" r="r" b="b"/>
              <a:pathLst>
                <a:path w="967" h="1457" extrusionOk="0">
                  <a:moveTo>
                    <a:pt x="890" y="433"/>
                  </a:moveTo>
                  <a:cubicBezTo>
                    <a:pt x="870" y="412"/>
                    <a:pt x="843" y="400"/>
                    <a:pt x="814" y="400"/>
                  </a:cubicBezTo>
                  <a:cubicBezTo>
                    <a:pt x="780" y="400"/>
                    <a:pt x="750" y="417"/>
                    <a:pt x="731" y="442"/>
                  </a:cubicBezTo>
                  <a:cubicBezTo>
                    <a:pt x="728" y="439"/>
                    <a:pt x="726" y="436"/>
                    <a:pt x="723" y="433"/>
                  </a:cubicBezTo>
                  <a:cubicBezTo>
                    <a:pt x="703" y="412"/>
                    <a:pt x="676" y="400"/>
                    <a:pt x="647" y="400"/>
                  </a:cubicBezTo>
                  <a:cubicBezTo>
                    <a:pt x="614" y="400"/>
                    <a:pt x="583" y="417"/>
                    <a:pt x="564" y="442"/>
                  </a:cubicBezTo>
                  <a:cubicBezTo>
                    <a:pt x="561" y="438"/>
                    <a:pt x="558" y="435"/>
                    <a:pt x="555" y="432"/>
                  </a:cubicBezTo>
                  <a:cubicBezTo>
                    <a:pt x="535" y="412"/>
                    <a:pt x="509" y="400"/>
                    <a:pt x="481" y="400"/>
                  </a:cubicBezTo>
                  <a:cubicBezTo>
                    <a:pt x="452" y="400"/>
                    <a:pt x="426" y="412"/>
                    <a:pt x="406" y="432"/>
                  </a:cubicBezTo>
                  <a:cubicBezTo>
                    <a:pt x="403" y="435"/>
                    <a:pt x="400" y="438"/>
                    <a:pt x="397" y="442"/>
                  </a:cubicBezTo>
                  <a:cubicBezTo>
                    <a:pt x="378" y="417"/>
                    <a:pt x="348" y="400"/>
                    <a:pt x="314" y="400"/>
                  </a:cubicBezTo>
                  <a:cubicBezTo>
                    <a:pt x="285" y="400"/>
                    <a:pt x="258" y="412"/>
                    <a:pt x="238" y="433"/>
                  </a:cubicBezTo>
                  <a:cubicBezTo>
                    <a:pt x="236" y="436"/>
                    <a:pt x="233" y="439"/>
                    <a:pt x="230" y="442"/>
                  </a:cubicBezTo>
                  <a:cubicBezTo>
                    <a:pt x="211" y="417"/>
                    <a:pt x="181" y="400"/>
                    <a:pt x="147" y="400"/>
                  </a:cubicBezTo>
                  <a:cubicBezTo>
                    <a:pt x="120" y="400"/>
                    <a:pt x="93" y="411"/>
                    <a:pt x="74" y="430"/>
                  </a:cubicBezTo>
                  <a:cubicBezTo>
                    <a:pt x="54" y="417"/>
                    <a:pt x="42" y="394"/>
                    <a:pt x="42" y="370"/>
                  </a:cubicBezTo>
                  <a:cubicBezTo>
                    <a:pt x="42" y="330"/>
                    <a:pt x="75" y="296"/>
                    <a:pt x="116" y="296"/>
                  </a:cubicBezTo>
                  <a:cubicBezTo>
                    <a:pt x="142" y="296"/>
                    <a:pt x="167" y="311"/>
                    <a:pt x="180" y="334"/>
                  </a:cubicBezTo>
                  <a:cubicBezTo>
                    <a:pt x="186" y="344"/>
                    <a:pt x="199" y="347"/>
                    <a:pt x="209" y="342"/>
                  </a:cubicBezTo>
                  <a:cubicBezTo>
                    <a:pt x="219" y="336"/>
                    <a:pt x="223" y="323"/>
                    <a:pt x="217" y="312"/>
                  </a:cubicBezTo>
                  <a:cubicBezTo>
                    <a:pt x="213" y="305"/>
                    <a:pt x="207" y="298"/>
                    <a:pt x="201" y="291"/>
                  </a:cubicBezTo>
                  <a:cubicBezTo>
                    <a:pt x="223" y="263"/>
                    <a:pt x="256" y="245"/>
                    <a:pt x="293" y="245"/>
                  </a:cubicBezTo>
                  <a:cubicBezTo>
                    <a:pt x="305" y="245"/>
                    <a:pt x="314" y="236"/>
                    <a:pt x="314" y="224"/>
                  </a:cubicBezTo>
                  <a:cubicBezTo>
                    <a:pt x="314" y="212"/>
                    <a:pt x="305" y="203"/>
                    <a:pt x="293" y="203"/>
                  </a:cubicBezTo>
                  <a:cubicBezTo>
                    <a:pt x="283" y="203"/>
                    <a:pt x="274" y="204"/>
                    <a:pt x="264" y="205"/>
                  </a:cubicBezTo>
                  <a:cubicBezTo>
                    <a:pt x="265" y="167"/>
                    <a:pt x="297" y="135"/>
                    <a:pt x="336" y="135"/>
                  </a:cubicBezTo>
                  <a:cubicBezTo>
                    <a:pt x="348" y="135"/>
                    <a:pt x="360" y="138"/>
                    <a:pt x="370" y="144"/>
                  </a:cubicBezTo>
                  <a:cubicBezTo>
                    <a:pt x="379" y="149"/>
                    <a:pt x="390" y="149"/>
                    <a:pt x="398" y="144"/>
                  </a:cubicBezTo>
                  <a:cubicBezTo>
                    <a:pt x="407" y="138"/>
                    <a:pt x="412" y="129"/>
                    <a:pt x="411" y="118"/>
                  </a:cubicBezTo>
                  <a:cubicBezTo>
                    <a:pt x="411" y="117"/>
                    <a:pt x="411" y="116"/>
                    <a:pt x="411" y="114"/>
                  </a:cubicBezTo>
                  <a:cubicBezTo>
                    <a:pt x="411" y="94"/>
                    <a:pt x="419" y="76"/>
                    <a:pt x="433" y="62"/>
                  </a:cubicBezTo>
                  <a:cubicBezTo>
                    <a:pt x="448" y="49"/>
                    <a:pt x="466" y="42"/>
                    <a:pt x="486" y="43"/>
                  </a:cubicBezTo>
                  <a:cubicBezTo>
                    <a:pt x="520" y="45"/>
                    <a:pt x="548" y="71"/>
                    <a:pt x="553" y="104"/>
                  </a:cubicBezTo>
                  <a:cubicBezTo>
                    <a:pt x="553" y="109"/>
                    <a:pt x="553" y="114"/>
                    <a:pt x="553" y="118"/>
                  </a:cubicBezTo>
                  <a:cubicBezTo>
                    <a:pt x="552" y="129"/>
                    <a:pt x="557" y="138"/>
                    <a:pt x="566" y="144"/>
                  </a:cubicBezTo>
                  <a:cubicBezTo>
                    <a:pt x="575" y="149"/>
                    <a:pt x="585" y="149"/>
                    <a:pt x="594" y="144"/>
                  </a:cubicBezTo>
                  <a:cubicBezTo>
                    <a:pt x="605" y="138"/>
                    <a:pt x="617" y="135"/>
                    <a:pt x="629" y="135"/>
                  </a:cubicBezTo>
                  <a:cubicBezTo>
                    <a:pt x="667" y="135"/>
                    <a:pt x="699" y="166"/>
                    <a:pt x="700" y="205"/>
                  </a:cubicBezTo>
                  <a:cubicBezTo>
                    <a:pt x="691" y="203"/>
                    <a:pt x="683" y="203"/>
                    <a:pt x="674" y="203"/>
                  </a:cubicBezTo>
                  <a:cubicBezTo>
                    <a:pt x="662" y="203"/>
                    <a:pt x="652" y="212"/>
                    <a:pt x="652" y="224"/>
                  </a:cubicBezTo>
                  <a:cubicBezTo>
                    <a:pt x="652" y="236"/>
                    <a:pt x="662" y="245"/>
                    <a:pt x="674" y="245"/>
                  </a:cubicBezTo>
                  <a:cubicBezTo>
                    <a:pt x="710" y="245"/>
                    <a:pt x="744" y="263"/>
                    <a:pt x="765" y="291"/>
                  </a:cubicBezTo>
                  <a:cubicBezTo>
                    <a:pt x="759" y="298"/>
                    <a:pt x="754" y="305"/>
                    <a:pt x="750" y="312"/>
                  </a:cubicBezTo>
                  <a:cubicBezTo>
                    <a:pt x="744" y="323"/>
                    <a:pt x="747" y="336"/>
                    <a:pt x="757" y="342"/>
                  </a:cubicBezTo>
                  <a:cubicBezTo>
                    <a:pt x="768" y="347"/>
                    <a:pt x="781" y="344"/>
                    <a:pt x="786" y="334"/>
                  </a:cubicBezTo>
                  <a:cubicBezTo>
                    <a:pt x="800" y="311"/>
                    <a:pt x="824" y="296"/>
                    <a:pt x="850" y="296"/>
                  </a:cubicBezTo>
                  <a:cubicBezTo>
                    <a:pt x="891" y="296"/>
                    <a:pt x="924" y="330"/>
                    <a:pt x="924" y="370"/>
                  </a:cubicBezTo>
                  <a:cubicBezTo>
                    <a:pt x="924" y="396"/>
                    <a:pt x="911" y="419"/>
                    <a:pt x="890" y="433"/>
                  </a:cubicBezTo>
                  <a:moveTo>
                    <a:pt x="111" y="246"/>
                  </a:moveTo>
                  <a:cubicBezTo>
                    <a:pt x="111" y="212"/>
                    <a:pt x="139" y="183"/>
                    <a:pt x="174" y="183"/>
                  </a:cubicBezTo>
                  <a:cubicBezTo>
                    <a:pt x="193" y="183"/>
                    <a:pt x="210" y="192"/>
                    <a:pt x="222" y="206"/>
                  </a:cubicBezTo>
                  <a:lnTo>
                    <a:pt x="222" y="206"/>
                  </a:lnTo>
                  <a:lnTo>
                    <a:pt x="222" y="220"/>
                  </a:lnTo>
                  <a:cubicBezTo>
                    <a:pt x="201" y="231"/>
                    <a:pt x="182" y="246"/>
                    <a:pt x="167" y="266"/>
                  </a:cubicBezTo>
                  <a:cubicBezTo>
                    <a:pt x="152" y="258"/>
                    <a:pt x="134" y="254"/>
                    <a:pt x="116" y="254"/>
                  </a:cubicBezTo>
                  <a:cubicBezTo>
                    <a:pt x="115" y="254"/>
                    <a:pt x="113" y="254"/>
                    <a:pt x="112" y="254"/>
                  </a:cubicBezTo>
                  <a:cubicBezTo>
                    <a:pt x="111" y="251"/>
                    <a:pt x="111" y="249"/>
                    <a:pt x="111" y="246"/>
                  </a:cubicBezTo>
                  <a:moveTo>
                    <a:pt x="335" y="45"/>
                  </a:moveTo>
                  <a:cubicBezTo>
                    <a:pt x="353" y="45"/>
                    <a:pt x="369" y="55"/>
                    <a:pt x="377" y="71"/>
                  </a:cubicBezTo>
                  <a:cubicBezTo>
                    <a:pt x="373" y="80"/>
                    <a:pt x="371" y="89"/>
                    <a:pt x="370" y="98"/>
                  </a:cubicBezTo>
                  <a:cubicBezTo>
                    <a:pt x="359" y="95"/>
                    <a:pt x="347" y="93"/>
                    <a:pt x="335" y="93"/>
                  </a:cubicBezTo>
                  <a:cubicBezTo>
                    <a:pt x="319" y="93"/>
                    <a:pt x="304" y="96"/>
                    <a:pt x="290" y="102"/>
                  </a:cubicBezTo>
                  <a:cubicBezTo>
                    <a:pt x="289" y="99"/>
                    <a:pt x="289" y="95"/>
                    <a:pt x="289" y="91"/>
                  </a:cubicBezTo>
                  <a:cubicBezTo>
                    <a:pt x="289" y="65"/>
                    <a:pt x="310" y="45"/>
                    <a:pt x="335" y="45"/>
                  </a:cubicBezTo>
                  <a:moveTo>
                    <a:pt x="632" y="45"/>
                  </a:moveTo>
                  <a:cubicBezTo>
                    <a:pt x="657" y="45"/>
                    <a:pt x="678" y="65"/>
                    <a:pt x="678" y="91"/>
                  </a:cubicBezTo>
                  <a:cubicBezTo>
                    <a:pt x="678" y="95"/>
                    <a:pt x="677" y="99"/>
                    <a:pt x="676" y="103"/>
                  </a:cubicBezTo>
                  <a:cubicBezTo>
                    <a:pt x="662" y="96"/>
                    <a:pt x="646" y="93"/>
                    <a:pt x="629" y="93"/>
                  </a:cubicBezTo>
                  <a:cubicBezTo>
                    <a:pt x="617" y="93"/>
                    <a:pt x="606" y="95"/>
                    <a:pt x="595" y="98"/>
                  </a:cubicBezTo>
                  <a:cubicBezTo>
                    <a:pt x="593" y="90"/>
                    <a:pt x="591" y="82"/>
                    <a:pt x="589" y="74"/>
                  </a:cubicBezTo>
                  <a:cubicBezTo>
                    <a:pt x="595" y="57"/>
                    <a:pt x="613" y="45"/>
                    <a:pt x="632" y="45"/>
                  </a:cubicBezTo>
                  <a:moveTo>
                    <a:pt x="793" y="183"/>
                  </a:moveTo>
                  <a:cubicBezTo>
                    <a:pt x="827" y="183"/>
                    <a:pt x="855" y="212"/>
                    <a:pt x="855" y="246"/>
                  </a:cubicBezTo>
                  <a:cubicBezTo>
                    <a:pt x="855" y="249"/>
                    <a:pt x="855" y="251"/>
                    <a:pt x="855" y="254"/>
                  </a:cubicBezTo>
                  <a:cubicBezTo>
                    <a:pt x="853" y="254"/>
                    <a:pt x="852" y="254"/>
                    <a:pt x="850" y="254"/>
                  </a:cubicBezTo>
                  <a:cubicBezTo>
                    <a:pt x="832" y="254"/>
                    <a:pt x="815" y="258"/>
                    <a:pt x="799" y="266"/>
                  </a:cubicBezTo>
                  <a:cubicBezTo>
                    <a:pt x="784" y="246"/>
                    <a:pt x="765" y="229"/>
                    <a:pt x="742" y="218"/>
                  </a:cubicBezTo>
                  <a:lnTo>
                    <a:pt x="742" y="209"/>
                  </a:lnTo>
                  <a:cubicBezTo>
                    <a:pt x="754" y="193"/>
                    <a:pt x="773" y="183"/>
                    <a:pt x="793" y="183"/>
                  </a:cubicBezTo>
                  <a:moveTo>
                    <a:pt x="967" y="370"/>
                  </a:moveTo>
                  <a:cubicBezTo>
                    <a:pt x="967" y="322"/>
                    <a:pt x="938" y="281"/>
                    <a:pt x="896" y="263"/>
                  </a:cubicBezTo>
                  <a:cubicBezTo>
                    <a:pt x="897" y="258"/>
                    <a:pt x="898" y="252"/>
                    <a:pt x="898" y="246"/>
                  </a:cubicBezTo>
                  <a:cubicBezTo>
                    <a:pt x="898" y="188"/>
                    <a:pt x="851" y="141"/>
                    <a:pt x="793" y="141"/>
                  </a:cubicBezTo>
                  <a:cubicBezTo>
                    <a:pt x="771" y="141"/>
                    <a:pt x="750" y="148"/>
                    <a:pt x="732" y="160"/>
                  </a:cubicBezTo>
                  <a:cubicBezTo>
                    <a:pt x="727" y="148"/>
                    <a:pt x="720" y="138"/>
                    <a:pt x="712" y="129"/>
                  </a:cubicBezTo>
                  <a:cubicBezTo>
                    <a:pt x="717" y="117"/>
                    <a:pt x="720" y="104"/>
                    <a:pt x="720" y="91"/>
                  </a:cubicBezTo>
                  <a:cubicBezTo>
                    <a:pt x="720" y="42"/>
                    <a:pt x="680" y="2"/>
                    <a:pt x="632" y="2"/>
                  </a:cubicBezTo>
                  <a:cubicBezTo>
                    <a:pt x="605" y="2"/>
                    <a:pt x="580" y="15"/>
                    <a:pt x="563" y="34"/>
                  </a:cubicBezTo>
                  <a:cubicBezTo>
                    <a:pt x="544" y="15"/>
                    <a:pt x="518" y="2"/>
                    <a:pt x="489" y="1"/>
                  </a:cubicBezTo>
                  <a:cubicBezTo>
                    <a:pt x="457" y="-1"/>
                    <a:pt x="427" y="10"/>
                    <a:pt x="404" y="31"/>
                  </a:cubicBezTo>
                  <a:cubicBezTo>
                    <a:pt x="403" y="32"/>
                    <a:pt x="403" y="33"/>
                    <a:pt x="402" y="33"/>
                  </a:cubicBezTo>
                  <a:cubicBezTo>
                    <a:pt x="386" y="14"/>
                    <a:pt x="361" y="2"/>
                    <a:pt x="335" y="2"/>
                  </a:cubicBezTo>
                  <a:cubicBezTo>
                    <a:pt x="286" y="2"/>
                    <a:pt x="246" y="42"/>
                    <a:pt x="246" y="91"/>
                  </a:cubicBezTo>
                  <a:cubicBezTo>
                    <a:pt x="246" y="104"/>
                    <a:pt x="249" y="116"/>
                    <a:pt x="254" y="127"/>
                  </a:cubicBezTo>
                  <a:cubicBezTo>
                    <a:pt x="245" y="136"/>
                    <a:pt x="238" y="147"/>
                    <a:pt x="232" y="159"/>
                  </a:cubicBezTo>
                  <a:cubicBezTo>
                    <a:pt x="215" y="147"/>
                    <a:pt x="195" y="141"/>
                    <a:pt x="174" y="141"/>
                  </a:cubicBezTo>
                  <a:cubicBezTo>
                    <a:pt x="116" y="141"/>
                    <a:pt x="69" y="188"/>
                    <a:pt x="69" y="246"/>
                  </a:cubicBezTo>
                  <a:cubicBezTo>
                    <a:pt x="69" y="252"/>
                    <a:pt x="69" y="258"/>
                    <a:pt x="70" y="263"/>
                  </a:cubicBezTo>
                  <a:cubicBezTo>
                    <a:pt x="29" y="281"/>
                    <a:pt x="0" y="322"/>
                    <a:pt x="0" y="370"/>
                  </a:cubicBezTo>
                  <a:cubicBezTo>
                    <a:pt x="0" y="409"/>
                    <a:pt x="19" y="444"/>
                    <a:pt x="50" y="466"/>
                  </a:cubicBezTo>
                  <a:cubicBezTo>
                    <a:pt x="44" y="480"/>
                    <a:pt x="42" y="496"/>
                    <a:pt x="43" y="512"/>
                  </a:cubicBezTo>
                  <a:lnTo>
                    <a:pt x="89" y="1203"/>
                  </a:lnTo>
                  <a:cubicBezTo>
                    <a:pt x="90" y="1214"/>
                    <a:pt x="99" y="1223"/>
                    <a:pt x="110" y="1223"/>
                  </a:cubicBezTo>
                  <a:cubicBezTo>
                    <a:pt x="111" y="1223"/>
                    <a:pt x="111" y="1223"/>
                    <a:pt x="112" y="1223"/>
                  </a:cubicBezTo>
                  <a:cubicBezTo>
                    <a:pt x="124" y="1222"/>
                    <a:pt x="132" y="1212"/>
                    <a:pt x="132" y="1200"/>
                  </a:cubicBezTo>
                  <a:lnTo>
                    <a:pt x="127" y="1135"/>
                  </a:lnTo>
                  <a:lnTo>
                    <a:pt x="229" y="1134"/>
                  </a:lnTo>
                  <a:cubicBezTo>
                    <a:pt x="286" y="1219"/>
                    <a:pt x="380" y="1270"/>
                    <a:pt x="482" y="1270"/>
                  </a:cubicBezTo>
                  <a:cubicBezTo>
                    <a:pt x="584" y="1270"/>
                    <a:pt x="678" y="1219"/>
                    <a:pt x="735" y="1135"/>
                  </a:cubicBezTo>
                  <a:lnTo>
                    <a:pt x="834" y="1135"/>
                  </a:lnTo>
                  <a:lnTo>
                    <a:pt x="815" y="1414"/>
                  </a:lnTo>
                  <a:lnTo>
                    <a:pt x="716" y="1414"/>
                  </a:lnTo>
                  <a:lnTo>
                    <a:pt x="722" y="1263"/>
                  </a:lnTo>
                  <a:cubicBezTo>
                    <a:pt x="722" y="1251"/>
                    <a:pt x="713" y="1241"/>
                    <a:pt x="701" y="1240"/>
                  </a:cubicBezTo>
                  <a:cubicBezTo>
                    <a:pt x="690" y="1240"/>
                    <a:pt x="680" y="1249"/>
                    <a:pt x="679" y="1261"/>
                  </a:cubicBezTo>
                  <a:lnTo>
                    <a:pt x="673" y="1414"/>
                  </a:lnTo>
                  <a:lnTo>
                    <a:pt x="573" y="1414"/>
                  </a:lnTo>
                  <a:lnTo>
                    <a:pt x="574" y="1327"/>
                  </a:lnTo>
                  <a:cubicBezTo>
                    <a:pt x="574" y="1315"/>
                    <a:pt x="565" y="1305"/>
                    <a:pt x="553" y="1305"/>
                  </a:cubicBezTo>
                  <a:cubicBezTo>
                    <a:pt x="542" y="1305"/>
                    <a:pt x="532" y="1315"/>
                    <a:pt x="532" y="1326"/>
                  </a:cubicBezTo>
                  <a:lnTo>
                    <a:pt x="531" y="1414"/>
                  </a:lnTo>
                  <a:lnTo>
                    <a:pt x="431" y="1414"/>
                  </a:lnTo>
                  <a:lnTo>
                    <a:pt x="430" y="1326"/>
                  </a:lnTo>
                  <a:cubicBezTo>
                    <a:pt x="429" y="1314"/>
                    <a:pt x="420" y="1305"/>
                    <a:pt x="408" y="1305"/>
                  </a:cubicBezTo>
                  <a:cubicBezTo>
                    <a:pt x="396" y="1305"/>
                    <a:pt x="387" y="1315"/>
                    <a:pt x="387" y="1326"/>
                  </a:cubicBezTo>
                  <a:lnTo>
                    <a:pt x="388" y="1414"/>
                  </a:lnTo>
                  <a:lnTo>
                    <a:pt x="288" y="1414"/>
                  </a:lnTo>
                  <a:lnTo>
                    <a:pt x="282" y="1259"/>
                  </a:lnTo>
                  <a:cubicBezTo>
                    <a:pt x="282" y="1247"/>
                    <a:pt x="272" y="1238"/>
                    <a:pt x="260" y="1238"/>
                  </a:cubicBezTo>
                  <a:cubicBezTo>
                    <a:pt x="248" y="1239"/>
                    <a:pt x="239" y="1249"/>
                    <a:pt x="240" y="1260"/>
                  </a:cubicBezTo>
                  <a:lnTo>
                    <a:pt x="246" y="1414"/>
                  </a:lnTo>
                  <a:lnTo>
                    <a:pt x="146" y="1414"/>
                  </a:lnTo>
                  <a:lnTo>
                    <a:pt x="138" y="1291"/>
                  </a:lnTo>
                  <a:cubicBezTo>
                    <a:pt x="137" y="1279"/>
                    <a:pt x="127" y="1270"/>
                    <a:pt x="115" y="1271"/>
                  </a:cubicBezTo>
                  <a:cubicBezTo>
                    <a:pt x="103" y="1272"/>
                    <a:pt x="95" y="1282"/>
                    <a:pt x="95" y="1294"/>
                  </a:cubicBezTo>
                  <a:lnTo>
                    <a:pt x="104" y="1417"/>
                  </a:lnTo>
                  <a:cubicBezTo>
                    <a:pt x="105" y="1439"/>
                    <a:pt x="124" y="1457"/>
                    <a:pt x="146" y="1457"/>
                  </a:cubicBezTo>
                  <a:lnTo>
                    <a:pt x="815" y="1457"/>
                  </a:lnTo>
                  <a:cubicBezTo>
                    <a:pt x="838" y="1457"/>
                    <a:pt x="856" y="1439"/>
                    <a:pt x="858" y="1417"/>
                  </a:cubicBezTo>
                  <a:lnTo>
                    <a:pt x="908" y="677"/>
                  </a:lnTo>
                  <a:cubicBezTo>
                    <a:pt x="908" y="665"/>
                    <a:pt x="899" y="655"/>
                    <a:pt x="888" y="654"/>
                  </a:cubicBezTo>
                  <a:cubicBezTo>
                    <a:pt x="876" y="653"/>
                    <a:pt x="866" y="662"/>
                    <a:pt x="865" y="674"/>
                  </a:cubicBezTo>
                  <a:lnTo>
                    <a:pt x="857" y="796"/>
                  </a:lnTo>
                  <a:lnTo>
                    <a:pt x="735" y="796"/>
                  </a:lnTo>
                  <a:cubicBezTo>
                    <a:pt x="681" y="715"/>
                    <a:pt x="589" y="667"/>
                    <a:pt x="489" y="668"/>
                  </a:cubicBezTo>
                  <a:lnTo>
                    <a:pt x="472" y="668"/>
                  </a:lnTo>
                  <a:cubicBezTo>
                    <a:pt x="445" y="668"/>
                    <a:pt x="417" y="672"/>
                    <a:pt x="390" y="679"/>
                  </a:cubicBezTo>
                  <a:cubicBezTo>
                    <a:pt x="379" y="683"/>
                    <a:pt x="372" y="695"/>
                    <a:pt x="376" y="706"/>
                  </a:cubicBezTo>
                  <a:cubicBezTo>
                    <a:pt x="379" y="717"/>
                    <a:pt x="391" y="724"/>
                    <a:pt x="402" y="720"/>
                  </a:cubicBezTo>
                  <a:cubicBezTo>
                    <a:pt x="425" y="714"/>
                    <a:pt x="449" y="710"/>
                    <a:pt x="472" y="710"/>
                  </a:cubicBezTo>
                  <a:lnTo>
                    <a:pt x="489" y="710"/>
                  </a:lnTo>
                  <a:cubicBezTo>
                    <a:pt x="490" y="710"/>
                    <a:pt x="490" y="710"/>
                    <a:pt x="490" y="710"/>
                  </a:cubicBezTo>
                  <a:cubicBezTo>
                    <a:pt x="577" y="710"/>
                    <a:pt x="656" y="752"/>
                    <a:pt x="702" y="823"/>
                  </a:cubicBezTo>
                  <a:lnTo>
                    <a:pt x="703" y="825"/>
                  </a:lnTo>
                  <a:cubicBezTo>
                    <a:pt x="708" y="833"/>
                    <a:pt x="718" y="839"/>
                    <a:pt x="728" y="839"/>
                  </a:cubicBezTo>
                  <a:lnTo>
                    <a:pt x="854" y="839"/>
                  </a:lnTo>
                  <a:lnTo>
                    <a:pt x="837" y="1092"/>
                  </a:lnTo>
                  <a:lnTo>
                    <a:pt x="735" y="1092"/>
                  </a:lnTo>
                  <a:cubicBezTo>
                    <a:pt x="721" y="1092"/>
                    <a:pt x="708" y="1099"/>
                    <a:pt x="700" y="1111"/>
                  </a:cubicBezTo>
                  <a:cubicBezTo>
                    <a:pt x="651" y="1184"/>
                    <a:pt x="570" y="1227"/>
                    <a:pt x="482" y="1227"/>
                  </a:cubicBezTo>
                  <a:cubicBezTo>
                    <a:pt x="395" y="1227"/>
                    <a:pt x="313" y="1184"/>
                    <a:pt x="265" y="1111"/>
                  </a:cubicBezTo>
                  <a:cubicBezTo>
                    <a:pt x="257" y="1099"/>
                    <a:pt x="243" y="1092"/>
                    <a:pt x="229" y="1092"/>
                  </a:cubicBezTo>
                  <a:lnTo>
                    <a:pt x="124" y="1092"/>
                  </a:lnTo>
                  <a:lnTo>
                    <a:pt x="107" y="839"/>
                  </a:lnTo>
                  <a:lnTo>
                    <a:pt x="236" y="839"/>
                  </a:lnTo>
                  <a:cubicBezTo>
                    <a:pt x="246" y="839"/>
                    <a:pt x="256" y="834"/>
                    <a:pt x="261" y="825"/>
                  </a:cubicBezTo>
                  <a:lnTo>
                    <a:pt x="262" y="823"/>
                  </a:lnTo>
                  <a:cubicBezTo>
                    <a:pt x="279" y="797"/>
                    <a:pt x="301" y="775"/>
                    <a:pt x="327" y="757"/>
                  </a:cubicBezTo>
                  <a:cubicBezTo>
                    <a:pt x="336" y="750"/>
                    <a:pt x="338" y="737"/>
                    <a:pt x="332" y="727"/>
                  </a:cubicBezTo>
                  <a:cubicBezTo>
                    <a:pt x="325" y="717"/>
                    <a:pt x="312" y="715"/>
                    <a:pt x="302" y="722"/>
                  </a:cubicBezTo>
                  <a:cubicBezTo>
                    <a:pt x="273" y="742"/>
                    <a:pt x="249" y="767"/>
                    <a:pt x="229" y="796"/>
                  </a:cubicBezTo>
                  <a:lnTo>
                    <a:pt x="105" y="796"/>
                  </a:lnTo>
                  <a:lnTo>
                    <a:pt x="85" y="509"/>
                  </a:lnTo>
                  <a:cubicBezTo>
                    <a:pt x="84" y="492"/>
                    <a:pt x="90" y="475"/>
                    <a:pt x="102" y="463"/>
                  </a:cubicBezTo>
                  <a:cubicBezTo>
                    <a:pt x="114" y="450"/>
                    <a:pt x="130" y="443"/>
                    <a:pt x="147" y="443"/>
                  </a:cubicBezTo>
                  <a:cubicBezTo>
                    <a:pt x="181" y="443"/>
                    <a:pt x="208" y="469"/>
                    <a:pt x="209" y="503"/>
                  </a:cubicBezTo>
                  <a:lnTo>
                    <a:pt x="209" y="509"/>
                  </a:lnTo>
                  <a:lnTo>
                    <a:pt x="209" y="509"/>
                  </a:lnTo>
                  <a:lnTo>
                    <a:pt x="209" y="509"/>
                  </a:lnTo>
                  <a:lnTo>
                    <a:pt x="217" y="691"/>
                  </a:lnTo>
                  <a:cubicBezTo>
                    <a:pt x="217" y="703"/>
                    <a:pt x="227" y="712"/>
                    <a:pt x="239" y="711"/>
                  </a:cubicBezTo>
                  <a:cubicBezTo>
                    <a:pt x="250" y="711"/>
                    <a:pt x="260" y="701"/>
                    <a:pt x="259" y="689"/>
                  </a:cubicBezTo>
                  <a:lnTo>
                    <a:pt x="252" y="508"/>
                  </a:lnTo>
                  <a:cubicBezTo>
                    <a:pt x="251" y="491"/>
                    <a:pt x="257" y="474"/>
                    <a:pt x="269" y="462"/>
                  </a:cubicBezTo>
                  <a:cubicBezTo>
                    <a:pt x="281" y="450"/>
                    <a:pt x="297" y="443"/>
                    <a:pt x="314" y="443"/>
                  </a:cubicBezTo>
                  <a:cubicBezTo>
                    <a:pt x="348" y="443"/>
                    <a:pt x="376" y="470"/>
                    <a:pt x="376" y="504"/>
                  </a:cubicBezTo>
                  <a:lnTo>
                    <a:pt x="376" y="505"/>
                  </a:lnTo>
                  <a:lnTo>
                    <a:pt x="376" y="506"/>
                  </a:lnTo>
                  <a:lnTo>
                    <a:pt x="377" y="607"/>
                  </a:lnTo>
                  <a:cubicBezTo>
                    <a:pt x="378" y="619"/>
                    <a:pt x="387" y="628"/>
                    <a:pt x="399" y="628"/>
                  </a:cubicBezTo>
                  <a:lnTo>
                    <a:pt x="399" y="628"/>
                  </a:lnTo>
                  <a:cubicBezTo>
                    <a:pt x="411" y="628"/>
                    <a:pt x="420" y="618"/>
                    <a:pt x="420" y="607"/>
                  </a:cubicBezTo>
                  <a:lnTo>
                    <a:pt x="419" y="506"/>
                  </a:lnTo>
                  <a:cubicBezTo>
                    <a:pt x="418" y="489"/>
                    <a:pt x="425" y="473"/>
                    <a:pt x="436" y="461"/>
                  </a:cubicBezTo>
                  <a:cubicBezTo>
                    <a:pt x="448" y="450"/>
                    <a:pt x="464" y="443"/>
                    <a:pt x="481" y="443"/>
                  </a:cubicBezTo>
                  <a:cubicBezTo>
                    <a:pt x="498" y="443"/>
                    <a:pt x="513" y="450"/>
                    <a:pt x="525" y="461"/>
                  </a:cubicBezTo>
                  <a:cubicBezTo>
                    <a:pt x="537" y="473"/>
                    <a:pt x="543" y="489"/>
                    <a:pt x="543" y="506"/>
                  </a:cubicBezTo>
                  <a:lnTo>
                    <a:pt x="543" y="506"/>
                  </a:lnTo>
                  <a:lnTo>
                    <a:pt x="542" y="606"/>
                  </a:lnTo>
                  <a:cubicBezTo>
                    <a:pt x="541" y="618"/>
                    <a:pt x="551" y="627"/>
                    <a:pt x="562" y="628"/>
                  </a:cubicBezTo>
                  <a:lnTo>
                    <a:pt x="563" y="628"/>
                  </a:lnTo>
                  <a:cubicBezTo>
                    <a:pt x="574" y="628"/>
                    <a:pt x="584" y="618"/>
                    <a:pt x="584" y="606"/>
                  </a:cubicBezTo>
                  <a:lnTo>
                    <a:pt x="585" y="504"/>
                  </a:lnTo>
                  <a:cubicBezTo>
                    <a:pt x="586" y="470"/>
                    <a:pt x="614" y="443"/>
                    <a:pt x="648" y="443"/>
                  </a:cubicBezTo>
                  <a:cubicBezTo>
                    <a:pt x="665" y="443"/>
                    <a:pt x="680" y="450"/>
                    <a:pt x="692" y="462"/>
                  </a:cubicBezTo>
                  <a:cubicBezTo>
                    <a:pt x="704" y="474"/>
                    <a:pt x="710" y="491"/>
                    <a:pt x="710" y="508"/>
                  </a:cubicBezTo>
                  <a:lnTo>
                    <a:pt x="702" y="687"/>
                  </a:lnTo>
                  <a:cubicBezTo>
                    <a:pt x="702" y="698"/>
                    <a:pt x="711" y="708"/>
                    <a:pt x="723" y="709"/>
                  </a:cubicBezTo>
                  <a:lnTo>
                    <a:pt x="724" y="709"/>
                  </a:lnTo>
                  <a:cubicBezTo>
                    <a:pt x="735" y="709"/>
                    <a:pt x="744" y="700"/>
                    <a:pt x="745" y="688"/>
                  </a:cubicBezTo>
                  <a:lnTo>
                    <a:pt x="752" y="509"/>
                  </a:lnTo>
                  <a:lnTo>
                    <a:pt x="752" y="509"/>
                  </a:lnTo>
                  <a:lnTo>
                    <a:pt x="752" y="509"/>
                  </a:lnTo>
                  <a:lnTo>
                    <a:pt x="752" y="503"/>
                  </a:lnTo>
                  <a:cubicBezTo>
                    <a:pt x="754" y="469"/>
                    <a:pt x="781" y="443"/>
                    <a:pt x="814" y="443"/>
                  </a:cubicBezTo>
                  <a:cubicBezTo>
                    <a:pt x="832" y="443"/>
                    <a:pt x="848" y="450"/>
                    <a:pt x="860" y="463"/>
                  </a:cubicBezTo>
                  <a:cubicBezTo>
                    <a:pt x="871" y="475"/>
                    <a:pt x="877" y="492"/>
                    <a:pt x="876" y="509"/>
                  </a:cubicBezTo>
                  <a:lnTo>
                    <a:pt x="871" y="583"/>
                  </a:lnTo>
                  <a:cubicBezTo>
                    <a:pt x="870" y="595"/>
                    <a:pt x="879" y="605"/>
                    <a:pt x="891" y="606"/>
                  </a:cubicBezTo>
                  <a:cubicBezTo>
                    <a:pt x="903" y="607"/>
                    <a:pt x="913" y="598"/>
                    <a:pt x="914" y="586"/>
                  </a:cubicBezTo>
                  <a:lnTo>
                    <a:pt x="919" y="512"/>
                  </a:lnTo>
                  <a:cubicBezTo>
                    <a:pt x="920" y="497"/>
                    <a:pt x="917" y="482"/>
                    <a:pt x="912" y="469"/>
                  </a:cubicBezTo>
                  <a:cubicBezTo>
                    <a:pt x="946" y="448"/>
                    <a:pt x="967" y="411"/>
                    <a:pt x="967" y="3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56" name="Google Shape;1056;p45"/>
          <p:cNvGrpSpPr/>
          <p:nvPr/>
        </p:nvGrpSpPr>
        <p:grpSpPr>
          <a:xfrm>
            <a:off x="5968789" y="4065964"/>
            <a:ext cx="385274" cy="474111"/>
            <a:chOff x="5968789" y="4158039"/>
            <a:chExt cx="385274" cy="474111"/>
          </a:xfrm>
        </p:grpSpPr>
        <p:sp>
          <p:nvSpPr>
            <p:cNvPr id="1057" name="Google Shape;1057;p45"/>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8" name="Google Shape;1058;p45"/>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9" name="Google Shape;1059;p45"/>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60" name="Google Shape;1060;p45"/>
          <p:cNvGrpSpPr/>
          <p:nvPr/>
        </p:nvGrpSpPr>
        <p:grpSpPr>
          <a:xfrm>
            <a:off x="6560368" y="4112496"/>
            <a:ext cx="473782" cy="381046"/>
            <a:chOff x="6560368" y="4204571"/>
            <a:chExt cx="473782" cy="381046"/>
          </a:xfrm>
        </p:grpSpPr>
        <p:sp>
          <p:nvSpPr>
            <p:cNvPr id="1061" name="Google Shape;1061;p45"/>
            <p:cNvSpPr/>
            <p:nvPr/>
          </p:nvSpPr>
          <p:spPr>
            <a:xfrm>
              <a:off x="6560368" y="4204571"/>
              <a:ext cx="473782" cy="381046"/>
            </a:xfrm>
            <a:custGeom>
              <a:avLst/>
              <a:gdLst/>
              <a:ahLst/>
              <a:cxnLst/>
              <a:rect l="l" t="t" r="r" b="b"/>
              <a:pathLst>
                <a:path w="1456" h="1171" extrusionOk="0">
                  <a:moveTo>
                    <a:pt x="358" y="61"/>
                  </a:moveTo>
                  <a:cubicBezTo>
                    <a:pt x="360" y="53"/>
                    <a:pt x="367" y="47"/>
                    <a:pt x="375" y="44"/>
                  </a:cubicBezTo>
                  <a:cubicBezTo>
                    <a:pt x="382" y="42"/>
                    <a:pt x="391" y="43"/>
                    <a:pt x="398" y="47"/>
                  </a:cubicBezTo>
                  <a:lnTo>
                    <a:pt x="531" y="129"/>
                  </a:lnTo>
                  <a:cubicBezTo>
                    <a:pt x="536" y="132"/>
                    <a:pt x="539" y="136"/>
                    <a:pt x="541" y="142"/>
                  </a:cubicBezTo>
                  <a:cubicBezTo>
                    <a:pt x="542" y="147"/>
                    <a:pt x="540" y="153"/>
                    <a:pt x="537" y="157"/>
                  </a:cubicBezTo>
                  <a:cubicBezTo>
                    <a:pt x="531" y="166"/>
                    <a:pt x="520" y="168"/>
                    <a:pt x="511" y="163"/>
                  </a:cubicBezTo>
                  <a:lnTo>
                    <a:pt x="420" y="109"/>
                  </a:lnTo>
                  <a:cubicBezTo>
                    <a:pt x="411" y="104"/>
                    <a:pt x="400" y="103"/>
                    <a:pt x="391" y="107"/>
                  </a:cubicBezTo>
                  <a:cubicBezTo>
                    <a:pt x="381" y="111"/>
                    <a:pt x="374" y="119"/>
                    <a:pt x="372" y="129"/>
                  </a:cubicBezTo>
                  <a:lnTo>
                    <a:pt x="255" y="590"/>
                  </a:lnTo>
                  <a:lnTo>
                    <a:pt x="159" y="590"/>
                  </a:lnTo>
                  <a:lnTo>
                    <a:pt x="358" y="61"/>
                  </a:lnTo>
                  <a:moveTo>
                    <a:pt x="1435" y="915"/>
                  </a:moveTo>
                  <a:cubicBezTo>
                    <a:pt x="1446" y="915"/>
                    <a:pt x="1456" y="905"/>
                    <a:pt x="1456" y="894"/>
                  </a:cubicBezTo>
                  <a:lnTo>
                    <a:pt x="1456" y="717"/>
                  </a:lnTo>
                  <a:cubicBezTo>
                    <a:pt x="1456" y="659"/>
                    <a:pt x="1416" y="609"/>
                    <a:pt x="1362" y="594"/>
                  </a:cubicBezTo>
                  <a:lnTo>
                    <a:pt x="1249" y="293"/>
                  </a:lnTo>
                  <a:cubicBezTo>
                    <a:pt x="1245" y="282"/>
                    <a:pt x="1232" y="276"/>
                    <a:pt x="1221" y="280"/>
                  </a:cubicBezTo>
                  <a:cubicBezTo>
                    <a:pt x="1210" y="284"/>
                    <a:pt x="1205" y="297"/>
                    <a:pt x="1209" y="308"/>
                  </a:cubicBezTo>
                  <a:lnTo>
                    <a:pt x="1315" y="590"/>
                  </a:lnTo>
                  <a:lnTo>
                    <a:pt x="1219" y="590"/>
                  </a:lnTo>
                  <a:lnTo>
                    <a:pt x="1102" y="129"/>
                  </a:lnTo>
                  <a:cubicBezTo>
                    <a:pt x="1099" y="119"/>
                    <a:pt x="1092" y="111"/>
                    <a:pt x="1083" y="107"/>
                  </a:cubicBezTo>
                  <a:cubicBezTo>
                    <a:pt x="1073" y="103"/>
                    <a:pt x="1062" y="104"/>
                    <a:pt x="1053" y="109"/>
                  </a:cubicBezTo>
                  <a:lnTo>
                    <a:pt x="962" y="163"/>
                  </a:lnTo>
                  <a:cubicBezTo>
                    <a:pt x="953" y="168"/>
                    <a:pt x="942" y="166"/>
                    <a:pt x="936" y="157"/>
                  </a:cubicBezTo>
                  <a:cubicBezTo>
                    <a:pt x="933" y="153"/>
                    <a:pt x="932" y="147"/>
                    <a:pt x="933" y="142"/>
                  </a:cubicBezTo>
                  <a:cubicBezTo>
                    <a:pt x="934" y="136"/>
                    <a:pt x="937" y="132"/>
                    <a:pt x="942" y="129"/>
                  </a:cubicBezTo>
                  <a:lnTo>
                    <a:pt x="1075" y="47"/>
                  </a:lnTo>
                  <a:cubicBezTo>
                    <a:pt x="1082" y="43"/>
                    <a:pt x="1091" y="42"/>
                    <a:pt x="1099" y="44"/>
                  </a:cubicBezTo>
                  <a:cubicBezTo>
                    <a:pt x="1107" y="47"/>
                    <a:pt x="1113" y="53"/>
                    <a:pt x="1116" y="61"/>
                  </a:cubicBezTo>
                  <a:lnTo>
                    <a:pt x="1176" y="221"/>
                  </a:lnTo>
                  <a:cubicBezTo>
                    <a:pt x="1180" y="232"/>
                    <a:pt x="1193" y="238"/>
                    <a:pt x="1204" y="234"/>
                  </a:cubicBezTo>
                  <a:cubicBezTo>
                    <a:pt x="1215" y="230"/>
                    <a:pt x="1221" y="217"/>
                    <a:pt x="1216" y="206"/>
                  </a:cubicBezTo>
                  <a:lnTo>
                    <a:pt x="1156" y="46"/>
                  </a:lnTo>
                  <a:cubicBezTo>
                    <a:pt x="1149" y="26"/>
                    <a:pt x="1133" y="11"/>
                    <a:pt x="1113" y="4"/>
                  </a:cubicBezTo>
                  <a:cubicBezTo>
                    <a:pt x="1093" y="-3"/>
                    <a:pt x="1071" y="-1"/>
                    <a:pt x="1053" y="10"/>
                  </a:cubicBezTo>
                  <a:lnTo>
                    <a:pt x="919" y="92"/>
                  </a:lnTo>
                  <a:cubicBezTo>
                    <a:pt x="904" y="101"/>
                    <a:pt x="894" y="116"/>
                    <a:pt x="890" y="133"/>
                  </a:cubicBezTo>
                  <a:cubicBezTo>
                    <a:pt x="887" y="150"/>
                    <a:pt x="891" y="168"/>
                    <a:pt x="901" y="183"/>
                  </a:cubicBezTo>
                  <a:cubicBezTo>
                    <a:pt x="920" y="209"/>
                    <a:pt x="956" y="217"/>
                    <a:pt x="984" y="200"/>
                  </a:cubicBezTo>
                  <a:lnTo>
                    <a:pt x="1063" y="153"/>
                  </a:lnTo>
                  <a:lnTo>
                    <a:pt x="1174" y="590"/>
                  </a:lnTo>
                  <a:lnTo>
                    <a:pt x="299" y="590"/>
                  </a:lnTo>
                  <a:lnTo>
                    <a:pt x="410" y="153"/>
                  </a:lnTo>
                  <a:lnTo>
                    <a:pt x="489" y="200"/>
                  </a:lnTo>
                  <a:cubicBezTo>
                    <a:pt x="517" y="217"/>
                    <a:pt x="553" y="209"/>
                    <a:pt x="572" y="183"/>
                  </a:cubicBezTo>
                  <a:cubicBezTo>
                    <a:pt x="582" y="168"/>
                    <a:pt x="586" y="150"/>
                    <a:pt x="583" y="133"/>
                  </a:cubicBezTo>
                  <a:cubicBezTo>
                    <a:pt x="579" y="116"/>
                    <a:pt x="569" y="101"/>
                    <a:pt x="554" y="92"/>
                  </a:cubicBezTo>
                  <a:lnTo>
                    <a:pt x="421" y="10"/>
                  </a:lnTo>
                  <a:cubicBezTo>
                    <a:pt x="402" y="-1"/>
                    <a:pt x="381" y="-3"/>
                    <a:pt x="360" y="4"/>
                  </a:cubicBezTo>
                  <a:cubicBezTo>
                    <a:pt x="340" y="11"/>
                    <a:pt x="325" y="26"/>
                    <a:pt x="317" y="46"/>
                  </a:cubicBezTo>
                  <a:lnTo>
                    <a:pt x="112" y="591"/>
                  </a:lnTo>
                  <a:cubicBezTo>
                    <a:pt x="49" y="598"/>
                    <a:pt x="0" y="652"/>
                    <a:pt x="0" y="717"/>
                  </a:cubicBezTo>
                  <a:lnTo>
                    <a:pt x="0" y="1044"/>
                  </a:lnTo>
                  <a:cubicBezTo>
                    <a:pt x="0" y="1114"/>
                    <a:pt x="57" y="1171"/>
                    <a:pt x="127" y="1171"/>
                  </a:cubicBezTo>
                  <a:lnTo>
                    <a:pt x="595" y="1171"/>
                  </a:lnTo>
                  <a:cubicBezTo>
                    <a:pt x="619" y="1171"/>
                    <a:pt x="641" y="1159"/>
                    <a:pt x="655" y="1139"/>
                  </a:cubicBezTo>
                  <a:lnTo>
                    <a:pt x="712" y="1053"/>
                  </a:lnTo>
                  <a:cubicBezTo>
                    <a:pt x="715" y="1049"/>
                    <a:pt x="719" y="1047"/>
                    <a:pt x="723" y="1047"/>
                  </a:cubicBezTo>
                  <a:lnTo>
                    <a:pt x="750" y="1047"/>
                  </a:lnTo>
                  <a:cubicBezTo>
                    <a:pt x="754" y="1047"/>
                    <a:pt x="758" y="1049"/>
                    <a:pt x="761" y="1053"/>
                  </a:cubicBezTo>
                  <a:lnTo>
                    <a:pt x="819" y="1139"/>
                  </a:lnTo>
                  <a:cubicBezTo>
                    <a:pt x="832" y="1159"/>
                    <a:pt x="854" y="1171"/>
                    <a:pt x="878" y="1171"/>
                  </a:cubicBezTo>
                  <a:lnTo>
                    <a:pt x="1329" y="1171"/>
                  </a:lnTo>
                  <a:cubicBezTo>
                    <a:pt x="1399" y="1171"/>
                    <a:pt x="1456" y="1114"/>
                    <a:pt x="1456" y="1044"/>
                  </a:cubicBezTo>
                  <a:lnTo>
                    <a:pt x="1456" y="985"/>
                  </a:lnTo>
                  <a:cubicBezTo>
                    <a:pt x="1456" y="974"/>
                    <a:pt x="1446" y="964"/>
                    <a:pt x="1435" y="964"/>
                  </a:cubicBezTo>
                  <a:cubicBezTo>
                    <a:pt x="1423" y="964"/>
                    <a:pt x="1413" y="974"/>
                    <a:pt x="1413" y="985"/>
                  </a:cubicBezTo>
                  <a:lnTo>
                    <a:pt x="1413" y="1044"/>
                  </a:lnTo>
                  <a:cubicBezTo>
                    <a:pt x="1413" y="1090"/>
                    <a:pt x="1375" y="1128"/>
                    <a:pt x="1329" y="1128"/>
                  </a:cubicBezTo>
                  <a:lnTo>
                    <a:pt x="878" y="1128"/>
                  </a:lnTo>
                  <a:cubicBezTo>
                    <a:pt x="869" y="1128"/>
                    <a:pt x="860" y="1123"/>
                    <a:pt x="854" y="1116"/>
                  </a:cubicBezTo>
                  <a:lnTo>
                    <a:pt x="797" y="1029"/>
                  </a:lnTo>
                  <a:cubicBezTo>
                    <a:pt x="786" y="1013"/>
                    <a:pt x="769" y="1004"/>
                    <a:pt x="750" y="1004"/>
                  </a:cubicBezTo>
                  <a:lnTo>
                    <a:pt x="723" y="1004"/>
                  </a:lnTo>
                  <a:cubicBezTo>
                    <a:pt x="704" y="1004"/>
                    <a:pt x="687" y="1013"/>
                    <a:pt x="676" y="1029"/>
                  </a:cubicBezTo>
                  <a:lnTo>
                    <a:pt x="619" y="1116"/>
                  </a:lnTo>
                  <a:cubicBezTo>
                    <a:pt x="614" y="1123"/>
                    <a:pt x="605" y="1128"/>
                    <a:pt x="595" y="1128"/>
                  </a:cubicBezTo>
                  <a:lnTo>
                    <a:pt x="127" y="1128"/>
                  </a:lnTo>
                  <a:cubicBezTo>
                    <a:pt x="81" y="1128"/>
                    <a:pt x="43" y="1090"/>
                    <a:pt x="43" y="1044"/>
                  </a:cubicBezTo>
                  <a:lnTo>
                    <a:pt x="43" y="717"/>
                  </a:lnTo>
                  <a:cubicBezTo>
                    <a:pt x="43" y="671"/>
                    <a:pt x="81" y="633"/>
                    <a:pt x="127" y="633"/>
                  </a:cubicBezTo>
                  <a:lnTo>
                    <a:pt x="1329" y="633"/>
                  </a:lnTo>
                  <a:cubicBezTo>
                    <a:pt x="1375" y="633"/>
                    <a:pt x="1413" y="671"/>
                    <a:pt x="1413" y="717"/>
                  </a:cubicBezTo>
                  <a:lnTo>
                    <a:pt x="1413" y="894"/>
                  </a:lnTo>
                  <a:cubicBezTo>
                    <a:pt x="1413" y="905"/>
                    <a:pt x="1423" y="915"/>
                    <a:pt x="1435" y="9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2" name="Google Shape;1062;p45"/>
            <p:cNvSpPr/>
            <p:nvPr/>
          </p:nvSpPr>
          <p:spPr>
            <a:xfrm>
              <a:off x="6590305" y="4426496"/>
              <a:ext cx="173438" cy="129185"/>
            </a:xfrm>
            <a:custGeom>
              <a:avLst/>
              <a:gdLst/>
              <a:ahLst/>
              <a:cxnLst/>
              <a:rect l="l" t="t" r="r" b="b"/>
              <a:pathLst>
                <a:path w="533" h="397" extrusionOk="0">
                  <a:moveTo>
                    <a:pt x="72" y="43"/>
                  </a:moveTo>
                  <a:lnTo>
                    <a:pt x="130" y="43"/>
                  </a:lnTo>
                  <a:cubicBezTo>
                    <a:pt x="142" y="43"/>
                    <a:pt x="152" y="33"/>
                    <a:pt x="152" y="21"/>
                  </a:cubicBezTo>
                  <a:cubicBezTo>
                    <a:pt x="152" y="9"/>
                    <a:pt x="142" y="0"/>
                    <a:pt x="130" y="0"/>
                  </a:cubicBezTo>
                  <a:lnTo>
                    <a:pt x="72" y="0"/>
                  </a:lnTo>
                  <a:cubicBezTo>
                    <a:pt x="32" y="0"/>
                    <a:pt x="0" y="32"/>
                    <a:pt x="0" y="72"/>
                  </a:cubicBezTo>
                  <a:lnTo>
                    <a:pt x="0" y="325"/>
                  </a:lnTo>
                  <a:cubicBezTo>
                    <a:pt x="0" y="365"/>
                    <a:pt x="32" y="397"/>
                    <a:pt x="72" y="397"/>
                  </a:cubicBezTo>
                  <a:lnTo>
                    <a:pt x="462" y="397"/>
                  </a:lnTo>
                  <a:cubicBezTo>
                    <a:pt x="474" y="397"/>
                    <a:pt x="486" y="391"/>
                    <a:pt x="493" y="380"/>
                  </a:cubicBezTo>
                  <a:lnTo>
                    <a:pt x="526" y="331"/>
                  </a:lnTo>
                  <a:cubicBezTo>
                    <a:pt x="530" y="324"/>
                    <a:pt x="533" y="317"/>
                    <a:pt x="533" y="309"/>
                  </a:cubicBezTo>
                  <a:lnTo>
                    <a:pt x="533" y="58"/>
                  </a:lnTo>
                  <a:cubicBezTo>
                    <a:pt x="533" y="26"/>
                    <a:pt x="507" y="0"/>
                    <a:pt x="475" y="0"/>
                  </a:cubicBezTo>
                  <a:lnTo>
                    <a:pt x="222" y="0"/>
                  </a:lnTo>
                  <a:cubicBezTo>
                    <a:pt x="210" y="0"/>
                    <a:pt x="200" y="9"/>
                    <a:pt x="200" y="21"/>
                  </a:cubicBezTo>
                  <a:cubicBezTo>
                    <a:pt x="200" y="33"/>
                    <a:pt x="210" y="43"/>
                    <a:pt x="222" y="43"/>
                  </a:cubicBezTo>
                  <a:lnTo>
                    <a:pt x="475" y="43"/>
                  </a:lnTo>
                  <a:cubicBezTo>
                    <a:pt x="483" y="43"/>
                    <a:pt x="490" y="50"/>
                    <a:pt x="490" y="58"/>
                  </a:cubicBezTo>
                  <a:lnTo>
                    <a:pt x="490" y="308"/>
                  </a:lnTo>
                  <a:lnTo>
                    <a:pt x="459" y="354"/>
                  </a:lnTo>
                  <a:lnTo>
                    <a:pt x="72" y="354"/>
                  </a:lnTo>
                  <a:cubicBezTo>
                    <a:pt x="56" y="354"/>
                    <a:pt x="43" y="341"/>
                    <a:pt x="43" y="325"/>
                  </a:cubicBezTo>
                  <a:lnTo>
                    <a:pt x="43" y="72"/>
                  </a:lnTo>
                  <a:cubicBezTo>
                    <a:pt x="43" y="56"/>
                    <a:pt x="56" y="43"/>
                    <a:pt x="72" y="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3" name="Google Shape;1063;p45"/>
            <p:cNvSpPr/>
            <p:nvPr/>
          </p:nvSpPr>
          <p:spPr>
            <a:xfrm>
              <a:off x="6835658" y="4426496"/>
              <a:ext cx="168557" cy="129185"/>
            </a:xfrm>
            <a:custGeom>
              <a:avLst/>
              <a:gdLst/>
              <a:ahLst/>
              <a:cxnLst/>
              <a:rect l="l" t="t" r="r" b="b"/>
              <a:pathLst>
                <a:path w="518" h="397" extrusionOk="0">
                  <a:moveTo>
                    <a:pt x="475" y="72"/>
                  </a:moveTo>
                  <a:lnTo>
                    <a:pt x="475" y="325"/>
                  </a:lnTo>
                  <a:cubicBezTo>
                    <a:pt x="475" y="341"/>
                    <a:pt x="462" y="354"/>
                    <a:pt x="446" y="354"/>
                  </a:cubicBezTo>
                  <a:lnTo>
                    <a:pt x="76" y="354"/>
                  </a:lnTo>
                  <a:lnTo>
                    <a:pt x="43" y="304"/>
                  </a:lnTo>
                  <a:lnTo>
                    <a:pt x="43" y="58"/>
                  </a:lnTo>
                  <a:cubicBezTo>
                    <a:pt x="43" y="50"/>
                    <a:pt x="49" y="43"/>
                    <a:pt x="58" y="43"/>
                  </a:cubicBezTo>
                  <a:lnTo>
                    <a:pt x="446" y="43"/>
                  </a:lnTo>
                  <a:cubicBezTo>
                    <a:pt x="462" y="43"/>
                    <a:pt x="475" y="56"/>
                    <a:pt x="475" y="72"/>
                  </a:cubicBezTo>
                  <a:moveTo>
                    <a:pt x="58" y="0"/>
                  </a:moveTo>
                  <a:cubicBezTo>
                    <a:pt x="26" y="0"/>
                    <a:pt x="0" y="26"/>
                    <a:pt x="0" y="58"/>
                  </a:cubicBezTo>
                  <a:lnTo>
                    <a:pt x="0" y="306"/>
                  </a:lnTo>
                  <a:cubicBezTo>
                    <a:pt x="0" y="313"/>
                    <a:pt x="2" y="320"/>
                    <a:pt x="6" y="326"/>
                  </a:cubicBezTo>
                  <a:lnTo>
                    <a:pt x="42" y="381"/>
                  </a:lnTo>
                  <a:cubicBezTo>
                    <a:pt x="49" y="391"/>
                    <a:pt x="60" y="397"/>
                    <a:pt x="73" y="397"/>
                  </a:cubicBezTo>
                  <a:lnTo>
                    <a:pt x="446" y="397"/>
                  </a:lnTo>
                  <a:cubicBezTo>
                    <a:pt x="486" y="397"/>
                    <a:pt x="518" y="365"/>
                    <a:pt x="518" y="325"/>
                  </a:cubicBezTo>
                  <a:lnTo>
                    <a:pt x="518" y="72"/>
                  </a:lnTo>
                  <a:cubicBezTo>
                    <a:pt x="518" y="32"/>
                    <a:pt x="486" y="0"/>
                    <a:pt x="446" y="0"/>
                  </a:cubicBezTo>
                  <a:lnTo>
                    <a:pt x="5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64" name="Google Shape;1064;p45"/>
          <p:cNvGrpSpPr/>
          <p:nvPr/>
        </p:nvGrpSpPr>
        <p:grpSpPr>
          <a:xfrm>
            <a:off x="7196202" y="4122584"/>
            <a:ext cx="473783" cy="360871"/>
            <a:chOff x="7196202" y="4214659"/>
            <a:chExt cx="473783" cy="360871"/>
          </a:xfrm>
        </p:grpSpPr>
        <p:sp>
          <p:nvSpPr>
            <p:cNvPr id="1065" name="Google Shape;1065;p45"/>
            <p:cNvSpPr/>
            <p:nvPr/>
          </p:nvSpPr>
          <p:spPr>
            <a:xfrm>
              <a:off x="7196202" y="4214659"/>
              <a:ext cx="360543" cy="360871"/>
            </a:xfrm>
            <a:custGeom>
              <a:avLst/>
              <a:gdLst/>
              <a:ahLst/>
              <a:cxnLst/>
              <a:rect l="l" t="t" r="r" b="b"/>
              <a:pathLst>
                <a:path w="1108" h="1109" extrusionOk="0">
                  <a:moveTo>
                    <a:pt x="1108" y="555"/>
                  </a:moveTo>
                  <a:cubicBezTo>
                    <a:pt x="1108" y="415"/>
                    <a:pt x="1056" y="282"/>
                    <a:pt x="962" y="180"/>
                  </a:cubicBezTo>
                  <a:cubicBezTo>
                    <a:pt x="955" y="171"/>
                    <a:pt x="941" y="171"/>
                    <a:pt x="932" y="179"/>
                  </a:cubicBezTo>
                  <a:cubicBezTo>
                    <a:pt x="924" y="187"/>
                    <a:pt x="923" y="200"/>
                    <a:pt x="931" y="209"/>
                  </a:cubicBezTo>
                  <a:cubicBezTo>
                    <a:pt x="1018" y="303"/>
                    <a:pt x="1066" y="426"/>
                    <a:pt x="1066" y="555"/>
                  </a:cubicBezTo>
                  <a:cubicBezTo>
                    <a:pt x="1066" y="837"/>
                    <a:pt x="836" y="1066"/>
                    <a:pt x="554" y="1066"/>
                  </a:cubicBezTo>
                  <a:cubicBezTo>
                    <a:pt x="272" y="1066"/>
                    <a:pt x="43" y="837"/>
                    <a:pt x="43" y="555"/>
                  </a:cubicBezTo>
                  <a:cubicBezTo>
                    <a:pt x="43" y="272"/>
                    <a:pt x="272" y="43"/>
                    <a:pt x="554" y="43"/>
                  </a:cubicBezTo>
                  <a:cubicBezTo>
                    <a:pt x="668" y="43"/>
                    <a:pt x="776" y="80"/>
                    <a:pt x="867" y="150"/>
                  </a:cubicBezTo>
                  <a:cubicBezTo>
                    <a:pt x="876" y="157"/>
                    <a:pt x="889" y="155"/>
                    <a:pt x="897" y="146"/>
                  </a:cubicBezTo>
                  <a:cubicBezTo>
                    <a:pt x="904" y="136"/>
                    <a:pt x="902" y="123"/>
                    <a:pt x="893" y="116"/>
                  </a:cubicBezTo>
                  <a:cubicBezTo>
                    <a:pt x="795" y="40"/>
                    <a:pt x="678" y="0"/>
                    <a:pt x="554" y="0"/>
                  </a:cubicBezTo>
                  <a:cubicBezTo>
                    <a:pt x="248" y="0"/>
                    <a:pt x="0" y="249"/>
                    <a:pt x="0" y="555"/>
                  </a:cubicBezTo>
                  <a:cubicBezTo>
                    <a:pt x="0" y="860"/>
                    <a:pt x="248" y="1109"/>
                    <a:pt x="554" y="1109"/>
                  </a:cubicBezTo>
                  <a:cubicBezTo>
                    <a:pt x="860" y="1109"/>
                    <a:pt x="1108" y="860"/>
                    <a:pt x="1108" y="5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6" name="Google Shape;1066;p45"/>
            <p:cNvSpPr/>
            <p:nvPr/>
          </p:nvSpPr>
          <p:spPr>
            <a:xfrm>
              <a:off x="7232647" y="4251104"/>
              <a:ext cx="287654" cy="287981"/>
            </a:xfrm>
            <a:custGeom>
              <a:avLst/>
              <a:gdLst/>
              <a:ahLst/>
              <a:cxnLst/>
              <a:rect l="l" t="t" r="r" b="b"/>
              <a:pathLst>
                <a:path w="884" h="885" extrusionOk="0">
                  <a:moveTo>
                    <a:pt x="204" y="815"/>
                  </a:moveTo>
                  <a:cubicBezTo>
                    <a:pt x="275" y="861"/>
                    <a:pt x="357" y="885"/>
                    <a:pt x="442" y="885"/>
                  </a:cubicBezTo>
                  <a:cubicBezTo>
                    <a:pt x="686" y="885"/>
                    <a:pt x="884" y="686"/>
                    <a:pt x="884" y="443"/>
                  </a:cubicBezTo>
                  <a:cubicBezTo>
                    <a:pt x="884" y="199"/>
                    <a:pt x="686" y="0"/>
                    <a:pt x="442" y="0"/>
                  </a:cubicBezTo>
                  <a:cubicBezTo>
                    <a:pt x="198" y="0"/>
                    <a:pt x="0" y="199"/>
                    <a:pt x="0" y="443"/>
                  </a:cubicBezTo>
                  <a:cubicBezTo>
                    <a:pt x="0" y="560"/>
                    <a:pt x="46" y="671"/>
                    <a:pt x="129" y="755"/>
                  </a:cubicBezTo>
                  <a:cubicBezTo>
                    <a:pt x="138" y="763"/>
                    <a:pt x="151" y="763"/>
                    <a:pt x="159" y="755"/>
                  </a:cubicBezTo>
                  <a:cubicBezTo>
                    <a:pt x="168" y="747"/>
                    <a:pt x="168" y="733"/>
                    <a:pt x="159" y="725"/>
                  </a:cubicBezTo>
                  <a:cubicBezTo>
                    <a:pt x="84" y="649"/>
                    <a:pt x="43" y="549"/>
                    <a:pt x="43" y="443"/>
                  </a:cubicBezTo>
                  <a:cubicBezTo>
                    <a:pt x="43" y="222"/>
                    <a:pt x="222" y="43"/>
                    <a:pt x="442" y="43"/>
                  </a:cubicBezTo>
                  <a:cubicBezTo>
                    <a:pt x="662" y="43"/>
                    <a:pt x="841" y="222"/>
                    <a:pt x="841" y="443"/>
                  </a:cubicBezTo>
                  <a:cubicBezTo>
                    <a:pt x="841" y="663"/>
                    <a:pt x="662" y="842"/>
                    <a:pt x="442" y="842"/>
                  </a:cubicBezTo>
                  <a:cubicBezTo>
                    <a:pt x="366" y="842"/>
                    <a:pt x="291" y="820"/>
                    <a:pt x="227" y="779"/>
                  </a:cubicBezTo>
                  <a:cubicBezTo>
                    <a:pt x="217" y="773"/>
                    <a:pt x="204" y="776"/>
                    <a:pt x="197" y="786"/>
                  </a:cubicBezTo>
                  <a:cubicBezTo>
                    <a:pt x="191" y="796"/>
                    <a:pt x="194" y="809"/>
                    <a:pt x="204" y="8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7" name="Google Shape;1067;p45"/>
            <p:cNvSpPr/>
            <p:nvPr/>
          </p:nvSpPr>
          <p:spPr>
            <a:xfrm>
              <a:off x="7351744" y="4370201"/>
              <a:ext cx="49461" cy="49787"/>
            </a:xfrm>
            <a:custGeom>
              <a:avLst/>
              <a:gdLst/>
              <a:ahLst/>
              <a:cxnLst/>
              <a:rect l="l" t="t" r="r" b="b"/>
              <a:pathLst>
                <a:path w="152" h="153" extrusionOk="0">
                  <a:moveTo>
                    <a:pt x="43" y="77"/>
                  </a:moveTo>
                  <a:cubicBezTo>
                    <a:pt x="43" y="58"/>
                    <a:pt x="58" y="43"/>
                    <a:pt x="76" y="43"/>
                  </a:cubicBezTo>
                  <a:cubicBezTo>
                    <a:pt x="94" y="43"/>
                    <a:pt x="109" y="58"/>
                    <a:pt x="109" y="77"/>
                  </a:cubicBezTo>
                  <a:cubicBezTo>
                    <a:pt x="109" y="95"/>
                    <a:pt x="94" y="110"/>
                    <a:pt x="76" y="110"/>
                  </a:cubicBezTo>
                  <a:cubicBezTo>
                    <a:pt x="58" y="110"/>
                    <a:pt x="43" y="95"/>
                    <a:pt x="43" y="77"/>
                  </a:cubicBezTo>
                  <a:moveTo>
                    <a:pt x="152" y="77"/>
                  </a:moveTo>
                  <a:cubicBezTo>
                    <a:pt x="152" y="35"/>
                    <a:pt x="118" y="0"/>
                    <a:pt x="76" y="0"/>
                  </a:cubicBezTo>
                  <a:cubicBezTo>
                    <a:pt x="34" y="0"/>
                    <a:pt x="0" y="35"/>
                    <a:pt x="0" y="77"/>
                  </a:cubicBezTo>
                  <a:cubicBezTo>
                    <a:pt x="0" y="119"/>
                    <a:pt x="34" y="153"/>
                    <a:pt x="76" y="153"/>
                  </a:cubicBezTo>
                  <a:cubicBezTo>
                    <a:pt x="118" y="153"/>
                    <a:pt x="152" y="119"/>
                    <a:pt x="152" y="77"/>
                  </a:cubicBezTo>
                  <a:close/>
                </a:path>
              </a:pathLst>
            </a:custGeom>
            <a:solidFill>
              <a:schemeClr val="dk1"/>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8" name="Google Shape;1068;p45"/>
            <p:cNvSpPr/>
            <p:nvPr/>
          </p:nvSpPr>
          <p:spPr>
            <a:xfrm>
              <a:off x="7333196" y="4275184"/>
              <a:ext cx="86556" cy="86557"/>
            </a:xfrm>
            <a:custGeom>
              <a:avLst/>
              <a:gdLst/>
              <a:ahLst/>
              <a:cxnLst/>
              <a:rect l="l" t="t" r="r" b="b"/>
              <a:pathLst>
                <a:path w="266" h="266" extrusionOk="0">
                  <a:moveTo>
                    <a:pt x="133" y="224"/>
                  </a:moveTo>
                  <a:cubicBezTo>
                    <a:pt x="85" y="224"/>
                    <a:pt x="46" y="186"/>
                    <a:pt x="43" y="139"/>
                  </a:cubicBezTo>
                  <a:cubicBezTo>
                    <a:pt x="72" y="128"/>
                    <a:pt x="102" y="122"/>
                    <a:pt x="133" y="122"/>
                  </a:cubicBezTo>
                  <a:cubicBezTo>
                    <a:pt x="164" y="122"/>
                    <a:pt x="195" y="128"/>
                    <a:pt x="223" y="139"/>
                  </a:cubicBezTo>
                  <a:cubicBezTo>
                    <a:pt x="220" y="186"/>
                    <a:pt x="181" y="224"/>
                    <a:pt x="133" y="224"/>
                  </a:cubicBezTo>
                  <a:moveTo>
                    <a:pt x="133" y="43"/>
                  </a:moveTo>
                  <a:cubicBezTo>
                    <a:pt x="167" y="43"/>
                    <a:pt x="197" y="62"/>
                    <a:pt x="213" y="90"/>
                  </a:cubicBezTo>
                  <a:cubicBezTo>
                    <a:pt x="187" y="83"/>
                    <a:pt x="160" y="79"/>
                    <a:pt x="133" y="79"/>
                  </a:cubicBezTo>
                  <a:cubicBezTo>
                    <a:pt x="106" y="79"/>
                    <a:pt x="79" y="83"/>
                    <a:pt x="54" y="90"/>
                  </a:cubicBezTo>
                  <a:cubicBezTo>
                    <a:pt x="69" y="62"/>
                    <a:pt x="99" y="43"/>
                    <a:pt x="133" y="43"/>
                  </a:cubicBezTo>
                  <a:moveTo>
                    <a:pt x="133" y="0"/>
                  </a:moveTo>
                  <a:cubicBezTo>
                    <a:pt x="60" y="0"/>
                    <a:pt x="0" y="60"/>
                    <a:pt x="0" y="133"/>
                  </a:cubicBezTo>
                  <a:cubicBezTo>
                    <a:pt x="0" y="207"/>
                    <a:pt x="60" y="266"/>
                    <a:pt x="133" y="266"/>
                  </a:cubicBezTo>
                  <a:cubicBezTo>
                    <a:pt x="206" y="266"/>
                    <a:pt x="266" y="207"/>
                    <a:pt x="266" y="133"/>
                  </a:cubicBezTo>
                  <a:cubicBezTo>
                    <a:pt x="266" y="60"/>
                    <a:pt x="206" y="0"/>
                    <a:pt x="13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9" name="Google Shape;1069;p45"/>
            <p:cNvSpPr/>
            <p:nvPr/>
          </p:nvSpPr>
          <p:spPr>
            <a:xfrm>
              <a:off x="7409665" y="4351653"/>
              <a:ext cx="86556" cy="86882"/>
            </a:xfrm>
            <a:custGeom>
              <a:avLst/>
              <a:gdLst/>
              <a:ahLst/>
              <a:cxnLst/>
              <a:rect l="l" t="t" r="r" b="b"/>
              <a:pathLst>
                <a:path w="266" h="267" extrusionOk="0">
                  <a:moveTo>
                    <a:pt x="127" y="43"/>
                  </a:moveTo>
                  <a:cubicBezTo>
                    <a:pt x="139" y="72"/>
                    <a:pt x="145" y="102"/>
                    <a:pt x="145" y="134"/>
                  </a:cubicBezTo>
                  <a:cubicBezTo>
                    <a:pt x="145" y="165"/>
                    <a:pt x="139" y="195"/>
                    <a:pt x="128" y="224"/>
                  </a:cubicBezTo>
                  <a:cubicBezTo>
                    <a:pt x="80" y="221"/>
                    <a:pt x="43" y="181"/>
                    <a:pt x="43" y="134"/>
                  </a:cubicBezTo>
                  <a:cubicBezTo>
                    <a:pt x="43" y="86"/>
                    <a:pt x="80" y="46"/>
                    <a:pt x="127" y="43"/>
                  </a:cubicBezTo>
                  <a:moveTo>
                    <a:pt x="224" y="134"/>
                  </a:moveTo>
                  <a:cubicBezTo>
                    <a:pt x="224" y="168"/>
                    <a:pt x="204" y="198"/>
                    <a:pt x="176" y="213"/>
                  </a:cubicBezTo>
                  <a:cubicBezTo>
                    <a:pt x="183" y="187"/>
                    <a:pt x="187" y="161"/>
                    <a:pt x="187" y="134"/>
                  </a:cubicBezTo>
                  <a:cubicBezTo>
                    <a:pt x="187" y="106"/>
                    <a:pt x="183" y="80"/>
                    <a:pt x="176" y="54"/>
                  </a:cubicBezTo>
                  <a:cubicBezTo>
                    <a:pt x="204" y="69"/>
                    <a:pt x="224" y="99"/>
                    <a:pt x="224" y="134"/>
                  </a:cubicBezTo>
                  <a:moveTo>
                    <a:pt x="133" y="267"/>
                  </a:moveTo>
                  <a:cubicBezTo>
                    <a:pt x="207" y="267"/>
                    <a:pt x="266" y="207"/>
                    <a:pt x="266" y="134"/>
                  </a:cubicBezTo>
                  <a:cubicBezTo>
                    <a:pt x="266" y="60"/>
                    <a:pt x="207" y="0"/>
                    <a:pt x="133" y="0"/>
                  </a:cubicBezTo>
                  <a:cubicBezTo>
                    <a:pt x="60" y="0"/>
                    <a:pt x="0" y="60"/>
                    <a:pt x="0" y="134"/>
                  </a:cubicBezTo>
                  <a:cubicBezTo>
                    <a:pt x="0" y="207"/>
                    <a:pt x="60" y="267"/>
                    <a:pt x="133"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0" name="Google Shape;1070;p45"/>
            <p:cNvSpPr/>
            <p:nvPr/>
          </p:nvSpPr>
          <p:spPr>
            <a:xfrm>
              <a:off x="7333196" y="4428448"/>
              <a:ext cx="86556" cy="86557"/>
            </a:xfrm>
            <a:custGeom>
              <a:avLst/>
              <a:gdLst/>
              <a:ahLst/>
              <a:cxnLst/>
              <a:rect l="l" t="t" r="r" b="b"/>
              <a:pathLst>
                <a:path w="266" h="266" extrusionOk="0">
                  <a:moveTo>
                    <a:pt x="133" y="42"/>
                  </a:moveTo>
                  <a:cubicBezTo>
                    <a:pt x="181" y="42"/>
                    <a:pt x="220" y="80"/>
                    <a:pt x="223" y="127"/>
                  </a:cubicBezTo>
                  <a:cubicBezTo>
                    <a:pt x="195" y="138"/>
                    <a:pt x="164" y="144"/>
                    <a:pt x="133" y="144"/>
                  </a:cubicBezTo>
                  <a:cubicBezTo>
                    <a:pt x="102" y="144"/>
                    <a:pt x="72" y="138"/>
                    <a:pt x="43" y="127"/>
                  </a:cubicBezTo>
                  <a:cubicBezTo>
                    <a:pt x="46" y="80"/>
                    <a:pt x="85" y="42"/>
                    <a:pt x="133" y="42"/>
                  </a:cubicBezTo>
                  <a:moveTo>
                    <a:pt x="133" y="223"/>
                  </a:moveTo>
                  <a:cubicBezTo>
                    <a:pt x="99" y="223"/>
                    <a:pt x="69" y="204"/>
                    <a:pt x="54" y="176"/>
                  </a:cubicBezTo>
                  <a:cubicBezTo>
                    <a:pt x="79" y="183"/>
                    <a:pt x="106" y="187"/>
                    <a:pt x="133" y="187"/>
                  </a:cubicBezTo>
                  <a:cubicBezTo>
                    <a:pt x="160" y="187"/>
                    <a:pt x="187" y="183"/>
                    <a:pt x="213" y="176"/>
                  </a:cubicBezTo>
                  <a:cubicBezTo>
                    <a:pt x="197" y="204"/>
                    <a:pt x="167" y="223"/>
                    <a:pt x="133" y="223"/>
                  </a:cubicBezTo>
                  <a:moveTo>
                    <a:pt x="0" y="133"/>
                  </a:moveTo>
                  <a:cubicBezTo>
                    <a:pt x="0" y="206"/>
                    <a:pt x="60" y="266"/>
                    <a:pt x="133" y="266"/>
                  </a:cubicBezTo>
                  <a:cubicBezTo>
                    <a:pt x="206" y="266"/>
                    <a:pt x="266" y="206"/>
                    <a:pt x="266" y="133"/>
                  </a:cubicBezTo>
                  <a:cubicBezTo>
                    <a:pt x="266" y="59"/>
                    <a:pt x="206" y="0"/>
                    <a:pt x="133" y="0"/>
                  </a:cubicBezTo>
                  <a:cubicBezTo>
                    <a:pt x="60" y="0"/>
                    <a:pt x="0" y="59"/>
                    <a:pt x="0" y="1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1" name="Google Shape;1071;p45"/>
            <p:cNvSpPr/>
            <p:nvPr/>
          </p:nvSpPr>
          <p:spPr>
            <a:xfrm>
              <a:off x="7256727" y="4351653"/>
              <a:ext cx="86556" cy="86882"/>
            </a:xfrm>
            <a:custGeom>
              <a:avLst/>
              <a:gdLst/>
              <a:ahLst/>
              <a:cxnLst/>
              <a:rect l="l" t="t" r="r" b="b"/>
              <a:pathLst>
                <a:path w="266" h="267" extrusionOk="0">
                  <a:moveTo>
                    <a:pt x="139" y="224"/>
                  </a:moveTo>
                  <a:cubicBezTo>
                    <a:pt x="127" y="195"/>
                    <a:pt x="122" y="165"/>
                    <a:pt x="122" y="134"/>
                  </a:cubicBezTo>
                  <a:cubicBezTo>
                    <a:pt x="122" y="102"/>
                    <a:pt x="127" y="72"/>
                    <a:pt x="139" y="43"/>
                  </a:cubicBezTo>
                  <a:cubicBezTo>
                    <a:pt x="186" y="46"/>
                    <a:pt x="223" y="86"/>
                    <a:pt x="223" y="134"/>
                  </a:cubicBezTo>
                  <a:cubicBezTo>
                    <a:pt x="223" y="181"/>
                    <a:pt x="186" y="221"/>
                    <a:pt x="139" y="224"/>
                  </a:cubicBezTo>
                  <a:moveTo>
                    <a:pt x="43" y="134"/>
                  </a:moveTo>
                  <a:cubicBezTo>
                    <a:pt x="43" y="99"/>
                    <a:pt x="62" y="69"/>
                    <a:pt x="90" y="54"/>
                  </a:cubicBezTo>
                  <a:cubicBezTo>
                    <a:pt x="83" y="80"/>
                    <a:pt x="79" y="106"/>
                    <a:pt x="79" y="134"/>
                  </a:cubicBezTo>
                  <a:cubicBezTo>
                    <a:pt x="79" y="161"/>
                    <a:pt x="83" y="187"/>
                    <a:pt x="90" y="213"/>
                  </a:cubicBezTo>
                  <a:cubicBezTo>
                    <a:pt x="62" y="198"/>
                    <a:pt x="43" y="168"/>
                    <a:pt x="43" y="134"/>
                  </a:cubicBezTo>
                  <a:moveTo>
                    <a:pt x="133" y="0"/>
                  </a:moveTo>
                  <a:cubicBezTo>
                    <a:pt x="60" y="0"/>
                    <a:pt x="0" y="60"/>
                    <a:pt x="0" y="134"/>
                  </a:cubicBezTo>
                  <a:cubicBezTo>
                    <a:pt x="0" y="207"/>
                    <a:pt x="60" y="267"/>
                    <a:pt x="133" y="267"/>
                  </a:cubicBezTo>
                  <a:cubicBezTo>
                    <a:pt x="206" y="267"/>
                    <a:pt x="266" y="207"/>
                    <a:pt x="266" y="134"/>
                  </a:cubicBezTo>
                  <a:cubicBezTo>
                    <a:pt x="266" y="60"/>
                    <a:pt x="206" y="0"/>
                    <a:pt x="13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2" name="Google Shape;1072;p45"/>
            <p:cNvSpPr/>
            <p:nvPr/>
          </p:nvSpPr>
          <p:spPr>
            <a:xfrm>
              <a:off x="7482230" y="4370201"/>
              <a:ext cx="187756" cy="198496"/>
            </a:xfrm>
            <a:custGeom>
              <a:avLst/>
              <a:gdLst/>
              <a:ahLst/>
              <a:cxnLst/>
              <a:rect l="l" t="t" r="r" b="b"/>
              <a:pathLst>
                <a:path w="577" h="610" extrusionOk="0">
                  <a:moveTo>
                    <a:pt x="533" y="0"/>
                  </a:moveTo>
                  <a:lnTo>
                    <a:pt x="291" y="0"/>
                  </a:lnTo>
                  <a:cubicBezTo>
                    <a:pt x="279" y="0"/>
                    <a:pt x="269" y="10"/>
                    <a:pt x="269" y="22"/>
                  </a:cubicBezTo>
                  <a:cubicBezTo>
                    <a:pt x="269" y="34"/>
                    <a:pt x="279" y="43"/>
                    <a:pt x="291" y="43"/>
                  </a:cubicBezTo>
                  <a:lnTo>
                    <a:pt x="533" y="43"/>
                  </a:lnTo>
                  <a:cubicBezTo>
                    <a:pt x="534" y="43"/>
                    <a:pt x="534" y="44"/>
                    <a:pt x="534" y="44"/>
                  </a:cubicBezTo>
                  <a:lnTo>
                    <a:pt x="534" y="95"/>
                  </a:lnTo>
                  <a:lnTo>
                    <a:pt x="292" y="95"/>
                  </a:lnTo>
                  <a:cubicBezTo>
                    <a:pt x="280" y="95"/>
                    <a:pt x="271" y="104"/>
                    <a:pt x="271" y="116"/>
                  </a:cubicBezTo>
                  <a:cubicBezTo>
                    <a:pt x="271" y="128"/>
                    <a:pt x="280" y="138"/>
                    <a:pt x="292" y="138"/>
                  </a:cubicBezTo>
                  <a:lnTo>
                    <a:pt x="322" y="138"/>
                  </a:lnTo>
                  <a:lnTo>
                    <a:pt x="322" y="473"/>
                  </a:lnTo>
                  <a:lnTo>
                    <a:pt x="130" y="473"/>
                  </a:lnTo>
                  <a:cubicBezTo>
                    <a:pt x="119" y="473"/>
                    <a:pt x="109" y="483"/>
                    <a:pt x="109" y="495"/>
                  </a:cubicBezTo>
                  <a:cubicBezTo>
                    <a:pt x="109" y="506"/>
                    <a:pt x="119" y="516"/>
                    <a:pt x="130" y="516"/>
                  </a:cubicBezTo>
                  <a:lnTo>
                    <a:pt x="534" y="516"/>
                  </a:lnTo>
                  <a:lnTo>
                    <a:pt x="534" y="567"/>
                  </a:lnTo>
                  <a:cubicBezTo>
                    <a:pt x="534" y="567"/>
                    <a:pt x="534" y="568"/>
                    <a:pt x="533" y="568"/>
                  </a:cubicBezTo>
                  <a:lnTo>
                    <a:pt x="21" y="568"/>
                  </a:lnTo>
                  <a:cubicBezTo>
                    <a:pt x="9" y="568"/>
                    <a:pt x="0" y="577"/>
                    <a:pt x="0" y="589"/>
                  </a:cubicBezTo>
                  <a:cubicBezTo>
                    <a:pt x="0" y="601"/>
                    <a:pt x="9" y="610"/>
                    <a:pt x="21" y="610"/>
                  </a:cubicBezTo>
                  <a:lnTo>
                    <a:pt x="533" y="610"/>
                  </a:lnTo>
                  <a:cubicBezTo>
                    <a:pt x="557" y="610"/>
                    <a:pt x="577" y="591"/>
                    <a:pt x="577" y="567"/>
                  </a:cubicBezTo>
                  <a:lnTo>
                    <a:pt x="577" y="291"/>
                  </a:lnTo>
                  <a:cubicBezTo>
                    <a:pt x="577" y="279"/>
                    <a:pt x="567" y="270"/>
                    <a:pt x="556" y="270"/>
                  </a:cubicBezTo>
                  <a:cubicBezTo>
                    <a:pt x="544" y="270"/>
                    <a:pt x="534" y="279"/>
                    <a:pt x="534" y="291"/>
                  </a:cubicBezTo>
                  <a:lnTo>
                    <a:pt x="534" y="473"/>
                  </a:lnTo>
                  <a:lnTo>
                    <a:pt x="364" y="473"/>
                  </a:lnTo>
                  <a:lnTo>
                    <a:pt x="364" y="138"/>
                  </a:lnTo>
                  <a:lnTo>
                    <a:pt x="534" y="138"/>
                  </a:lnTo>
                  <a:lnTo>
                    <a:pt x="534" y="200"/>
                  </a:lnTo>
                  <a:cubicBezTo>
                    <a:pt x="534" y="212"/>
                    <a:pt x="544" y="221"/>
                    <a:pt x="556" y="221"/>
                  </a:cubicBezTo>
                  <a:cubicBezTo>
                    <a:pt x="567" y="221"/>
                    <a:pt x="577" y="212"/>
                    <a:pt x="577" y="200"/>
                  </a:cubicBezTo>
                  <a:lnTo>
                    <a:pt x="577" y="44"/>
                  </a:lnTo>
                  <a:cubicBezTo>
                    <a:pt x="577" y="20"/>
                    <a:pt x="557" y="0"/>
                    <a:pt x="53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5C7C-B901-B915-902C-E45AF7476CC2}"/>
              </a:ext>
            </a:extLst>
          </p:cNvPr>
          <p:cNvSpPr>
            <a:spLocks noGrp="1"/>
          </p:cNvSpPr>
          <p:nvPr>
            <p:ph type="title"/>
          </p:nvPr>
        </p:nvSpPr>
        <p:spPr>
          <a:xfrm>
            <a:off x="1291500" y="193288"/>
            <a:ext cx="4945750" cy="929268"/>
          </a:xfrm>
        </p:spPr>
        <p:txBody>
          <a:bodyPr/>
          <a:lstStyle/>
          <a:p>
            <a:r>
              <a:rPr lang="en-US" sz="2800" dirty="0"/>
              <a:t>Project Overview</a:t>
            </a:r>
          </a:p>
        </p:txBody>
      </p:sp>
      <p:sp>
        <p:nvSpPr>
          <p:cNvPr id="4" name="Subtitle 3">
            <a:extLst>
              <a:ext uri="{FF2B5EF4-FFF2-40B4-BE49-F238E27FC236}">
                <a16:creationId xmlns:a16="http://schemas.microsoft.com/office/drawing/2014/main" id="{2658D465-F7BF-5691-7DC4-DF8C645B1506}"/>
              </a:ext>
            </a:extLst>
          </p:cNvPr>
          <p:cNvSpPr>
            <a:spLocks noGrp="1"/>
          </p:cNvSpPr>
          <p:nvPr>
            <p:ph type="subTitle" idx="1"/>
          </p:nvPr>
        </p:nvSpPr>
        <p:spPr>
          <a:xfrm>
            <a:off x="1158574" y="1331741"/>
            <a:ext cx="6989249" cy="3054406"/>
          </a:xfrm>
        </p:spPr>
        <p:txBody>
          <a:bodyPr/>
          <a:lstStyle/>
          <a:p>
            <a:pPr>
              <a:buFont typeface="Wingdings" panose="05000000000000000000" pitchFamily="2" charset="2"/>
              <a:buChar char="q"/>
            </a:pPr>
            <a:r>
              <a:rPr lang="en-US" sz="1600" dirty="0" err="1"/>
              <a:t>Rockbuster</a:t>
            </a:r>
            <a:r>
              <a:rPr lang="en-US" sz="1600" dirty="0"/>
              <a:t> Stealth LLC is a movie rental company that used to have stores around the world. Facing stiff competition from streaming services such as Netflix and Amazon Prime, the </a:t>
            </a:r>
            <a:r>
              <a:rPr lang="en-US" sz="1600" dirty="0" err="1"/>
              <a:t>Rockbuster</a:t>
            </a:r>
            <a:r>
              <a:rPr lang="en-US" sz="1600" dirty="0"/>
              <a:t> Stealth management team is planning to use its existing movie licenses to launch an online video rental service in order to stay competitive.</a:t>
            </a:r>
          </a:p>
          <a:p>
            <a:pPr marL="139700" indent="0"/>
            <a:endParaRPr lang="en-US" sz="1600" dirty="0"/>
          </a:p>
          <a:p>
            <a:pPr>
              <a:buFont typeface="Wingdings" panose="05000000000000000000" pitchFamily="2" charset="2"/>
              <a:buChar char="q"/>
            </a:pPr>
            <a:r>
              <a:rPr lang="en-US" sz="1600" dirty="0"/>
              <a:t>The goal of this project is to analyze </a:t>
            </a:r>
            <a:r>
              <a:rPr lang="en-US" sz="1600" dirty="0" err="1"/>
              <a:t>Rockbuster’s</a:t>
            </a:r>
            <a:r>
              <a:rPr lang="en-US" sz="1600" dirty="0"/>
              <a:t> database to help with the launch strategy for the new online video service</a:t>
            </a:r>
          </a:p>
          <a:p>
            <a:endParaRPr lang="en-US" dirty="0"/>
          </a:p>
        </p:txBody>
      </p:sp>
      <p:sp>
        <p:nvSpPr>
          <p:cNvPr id="5" name="TextBox 4">
            <a:extLst>
              <a:ext uri="{FF2B5EF4-FFF2-40B4-BE49-F238E27FC236}">
                <a16:creationId xmlns:a16="http://schemas.microsoft.com/office/drawing/2014/main" id="{20165CAD-5C61-5D8E-1D03-4DD68298B2BC}"/>
              </a:ext>
            </a:extLst>
          </p:cNvPr>
          <p:cNvSpPr txBox="1"/>
          <p:nvPr/>
        </p:nvSpPr>
        <p:spPr>
          <a:xfrm>
            <a:off x="3942414" y="4303881"/>
            <a:ext cx="5087608" cy="769441"/>
          </a:xfrm>
          <a:prstGeom prst="rect">
            <a:avLst/>
          </a:prstGeom>
          <a:noFill/>
        </p:spPr>
        <p:txBody>
          <a:bodyPr wrap="square" rtlCol="0">
            <a:spAutoFit/>
          </a:bodyPr>
          <a:lstStyle/>
          <a:p>
            <a:r>
              <a:rPr lang="en-US" dirty="0">
                <a:solidFill>
                  <a:schemeClr val="tx1"/>
                </a:solidFill>
                <a:latin typeface="DM Sans" pitchFamily="2" charset="0"/>
              </a:rPr>
              <a:t>Tools Used: PostgreSQL, Tableau</a:t>
            </a:r>
          </a:p>
          <a:p>
            <a:r>
              <a:rPr lang="en-US" dirty="0">
                <a:solidFill>
                  <a:schemeClr val="tx1"/>
                </a:solidFill>
                <a:latin typeface="DM Sans" pitchFamily="2" charset="0"/>
              </a:rPr>
              <a:t>Tableau Public Link: </a:t>
            </a:r>
            <a:r>
              <a:rPr lang="en-US" sz="800" dirty="0">
                <a:solidFill>
                  <a:schemeClr val="tx1"/>
                </a:solidFill>
                <a:latin typeface="DM Sans" pitchFamily="2" charset="0"/>
              </a:rPr>
              <a:t>https://public.tableau.com/views/Exercise3_10_17134619649850/ChinaTopGenres?:language=en-US&amp;publish=yes&amp;:sid=&amp;:display_count=n&amp;:origin=viz_share_link</a:t>
            </a:r>
            <a:endParaRPr lang="en-US" sz="1600" dirty="0">
              <a:solidFill>
                <a:schemeClr val="tx1"/>
              </a:solidFill>
              <a:latin typeface="DM Sans" pitchFamily="2" charset="0"/>
            </a:endParaRPr>
          </a:p>
        </p:txBody>
      </p:sp>
    </p:spTree>
    <p:extLst>
      <p:ext uri="{BB962C8B-B14F-4D97-AF65-F5344CB8AC3E}">
        <p14:creationId xmlns:p14="http://schemas.microsoft.com/office/powerpoint/2010/main" val="385531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Questions</a:t>
            </a:r>
            <a:br>
              <a:rPr lang="en" dirty="0"/>
            </a:br>
            <a:endParaRPr dirty="0"/>
          </a:p>
        </p:txBody>
      </p:sp>
      <p:sp>
        <p:nvSpPr>
          <p:cNvPr id="213" name="Google Shape;213;p28"/>
          <p:cNvSpPr txBox="1">
            <a:spLocks noGrp="1"/>
          </p:cNvSpPr>
          <p:nvPr>
            <p:ph type="subTitle" idx="2"/>
          </p:nvPr>
        </p:nvSpPr>
        <p:spPr>
          <a:xfrm>
            <a:off x="870174" y="1329599"/>
            <a:ext cx="7485806" cy="2603063"/>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0"/>
              </a:spcAft>
              <a:buSzPts val="1600"/>
              <a:buFont typeface="Wingdings" panose="05000000000000000000" pitchFamily="2" charset="2"/>
              <a:buChar char="q"/>
            </a:pPr>
            <a:r>
              <a:rPr lang="en-US" sz="1800" dirty="0">
                <a:latin typeface="DM Sans" pitchFamily="2" charset="0"/>
              </a:rPr>
              <a:t>Which movies contributed the most/least to revenue gain?</a:t>
            </a:r>
          </a:p>
          <a:p>
            <a:pPr marL="457200" lvl="0" indent="-330200" algn="l" rtl="0">
              <a:spcBef>
                <a:spcPts val="1000"/>
              </a:spcBef>
              <a:spcAft>
                <a:spcPts val="0"/>
              </a:spcAft>
              <a:buSzPts val="1600"/>
              <a:buFont typeface="Wingdings" panose="05000000000000000000" pitchFamily="2" charset="2"/>
              <a:buChar char="q"/>
            </a:pPr>
            <a:r>
              <a:rPr lang="en-US" sz="1800" dirty="0">
                <a:latin typeface="DM Sans" pitchFamily="2" charset="0"/>
              </a:rPr>
              <a:t>What was the average rental duration for all videos?</a:t>
            </a:r>
          </a:p>
          <a:p>
            <a:pPr marL="457200" lvl="0" indent="-330200" algn="l" rtl="0">
              <a:spcBef>
                <a:spcPts val="1000"/>
              </a:spcBef>
              <a:spcAft>
                <a:spcPts val="0"/>
              </a:spcAft>
              <a:buSzPts val="1600"/>
              <a:buFont typeface="Wingdings" panose="05000000000000000000" pitchFamily="2" charset="2"/>
              <a:buChar char="q"/>
            </a:pPr>
            <a:r>
              <a:rPr lang="en-US" sz="1800" dirty="0">
                <a:latin typeface="DM Sans" pitchFamily="2" charset="0"/>
              </a:rPr>
              <a:t>Which countries are </a:t>
            </a:r>
            <a:r>
              <a:rPr lang="en-US" sz="1800" dirty="0" err="1">
                <a:latin typeface="DM Sans" pitchFamily="2" charset="0"/>
              </a:rPr>
              <a:t>Rockbuster</a:t>
            </a:r>
            <a:r>
              <a:rPr lang="en-US" sz="1800" dirty="0">
                <a:latin typeface="DM Sans" pitchFamily="2" charset="0"/>
              </a:rPr>
              <a:t> customers based in?</a:t>
            </a:r>
          </a:p>
          <a:p>
            <a:pPr marL="457200" lvl="0" indent="-330200" algn="l" rtl="0">
              <a:spcBef>
                <a:spcPts val="1000"/>
              </a:spcBef>
              <a:spcAft>
                <a:spcPts val="0"/>
              </a:spcAft>
              <a:buSzPts val="1600"/>
              <a:buFont typeface="Wingdings" panose="05000000000000000000" pitchFamily="2" charset="2"/>
              <a:buChar char="q"/>
            </a:pPr>
            <a:r>
              <a:rPr lang="en-US" sz="1800" dirty="0">
                <a:latin typeface="DM Sans" pitchFamily="2" charset="0"/>
              </a:rPr>
              <a:t>Where are customers with a high lifetime value based?</a:t>
            </a:r>
          </a:p>
          <a:p>
            <a:pPr marL="457200" lvl="0" indent="-330200" algn="l" rtl="0">
              <a:spcBef>
                <a:spcPts val="1000"/>
              </a:spcBef>
              <a:spcAft>
                <a:spcPts val="0"/>
              </a:spcAft>
              <a:buSzPts val="1600"/>
              <a:buFont typeface="Wingdings" panose="05000000000000000000" pitchFamily="2" charset="2"/>
              <a:buChar char="q"/>
            </a:pPr>
            <a:r>
              <a:rPr lang="en-US" sz="1800" dirty="0">
                <a:latin typeface="DM Sans" pitchFamily="2" charset="0"/>
              </a:rPr>
              <a:t>Do sales figures vary between geographic regions?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80C13-A035-0776-4A59-8FDDF2B5E321}"/>
              </a:ext>
            </a:extLst>
          </p:cNvPr>
          <p:cNvSpPr txBox="1"/>
          <p:nvPr/>
        </p:nvSpPr>
        <p:spPr>
          <a:xfrm>
            <a:off x="579863" y="302571"/>
            <a:ext cx="5092391" cy="892552"/>
          </a:xfrm>
          <a:prstGeom prst="rect">
            <a:avLst/>
          </a:prstGeom>
          <a:noFill/>
        </p:spPr>
        <p:txBody>
          <a:bodyPr wrap="square" rtlCol="0">
            <a:spAutoFit/>
          </a:bodyPr>
          <a:lstStyle/>
          <a:p>
            <a:r>
              <a:rPr lang="en-US" sz="2800" b="1" dirty="0">
                <a:solidFill>
                  <a:schemeClr val="tx1"/>
                </a:solidFill>
                <a:latin typeface="DM Sans" pitchFamily="2" charset="0"/>
              </a:rPr>
              <a:t>Descriptive Statistics </a:t>
            </a:r>
          </a:p>
          <a:p>
            <a:r>
              <a:rPr lang="en-US" sz="2400" b="1" dirty="0">
                <a:solidFill>
                  <a:schemeClr val="tx1"/>
                </a:solidFill>
                <a:latin typeface="DM Sans" pitchFamily="2" charset="0"/>
              </a:rPr>
              <a:t>Film Table</a:t>
            </a:r>
          </a:p>
        </p:txBody>
      </p:sp>
      <p:graphicFrame>
        <p:nvGraphicFramePr>
          <p:cNvPr id="3" name="Table 2">
            <a:extLst>
              <a:ext uri="{FF2B5EF4-FFF2-40B4-BE49-F238E27FC236}">
                <a16:creationId xmlns:a16="http://schemas.microsoft.com/office/drawing/2014/main" id="{5D3B1EB8-CCCF-92DA-F42C-212177BAC3AE}"/>
              </a:ext>
            </a:extLst>
          </p:cNvPr>
          <p:cNvGraphicFramePr>
            <a:graphicFrameLocks noGrp="1"/>
          </p:cNvGraphicFramePr>
          <p:nvPr>
            <p:extLst>
              <p:ext uri="{D42A27DB-BD31-4B8C-83A1-F6EECF244321}">
                <p14:modId xmlns:p14="http://schemas.microsoft.com/office/powerpoint/2010/main" val="821996897"/>
              </p:ext>
            </p:extLst>
          </p:nvPr>
        </p:nvGraphicFramePr>
        <p:xfrm>
          <a:off x="579862" y="1461581"/>
          <a:ext cx="7434150" cy="2775882"/>
        </p:xfrm>
        <a:graphic>
          <a:graphicData uri="http://schemas.openxmlformats.org/drawingml/2006/table">
            <a:tbl>
              <a:tblPr firstRow="1" bandRow="1">
                <a:tableStyleId>{33B31F72-FFBB-4B34-87A6-322DA21AC21E}</a:tableStyleId>
              </a:tblPr>
              <a:tblGrid>
                <a:gridCol w="1239025">
                  <a:extLst>
                    <a:ext uri="{9D8B030D-6E8A-4147-A177-3AD203B41FA5}">
                      <a16:colId xmlns:a16="http://schemas.microsoft.com/office/drawing/2014/main" val="3355694103"/>
                    </a:ext>
                  </a:extLst>
                </a:gridCol>
                <a:gridCol w="1239025">
                  <a:extLst>
                    <a:ext uri="{9D8B030D-6E8A-4147-A177-3AD203B41FA5}">
                      <a16:colId xmlns:a16="http://schemas.microsoft.com/office/drawing/2014/main" val="3241161214"/>
                    </a:ext>
                  </a:extLst>
                </a:gridCol>
                <a:gridCol w="1239025">
                  <a:extLst>
                    <a:ext uri="{9D8B030D-6E8A-4147-A177-3AD203B41FA5}">
                      <a16:colId xmlns:a16="http://schemas.microsoft.com/office/drawing/2014/main" val="9615648"/>
                    </a:ext>
                  </a:extLst>
                </a:gridCol>
                <a:gridCol w="1239025">
                  <a:extLst>
                    <a:ext uri="{9D8B030D-6E8A-4147-A177-3AD203B41FA5}">
                      <a16:colId xmlns:a16="http://schemas.microsoft.com/office/drawing/2014/main" val="3794638620"/>
                    </a:ext>
                  </a:extLst>
                </a:gridCol>
                <a:gridCol w="1239025">
                  <a:extLst>
                    <a:ext uri="{9D8B030D-6E8A-4147-A177-3AD203B41FA5}">
                      <a16:colId xmlns:a16="http://schemas.microsoft.com/office/drawing/2014/main" val="733886040"/>
                    </a:ext>
                  </a:extLst>
                </a:gridCol>
                <a:gridCol w="1239025">
                  <a:extLst>
                    <a:ext uri="{9D8B030D-6E8A-4147-A177-3AD203B41FA5}">
                      <a16:colId xmlns:a16="http://schemas.microsoft.com/office/drawing/2014/main" val="2230891458"/>
                    </a:ext>
                  </a:extLst>
                </a:gridCol>
              </a:tblGrid>
              <a:tr h="882054">
                <a:tc>
                  <a:txBody>
                    <a:bodyPr/>
                    <a:lstStyle/>
                    <a:p>
                      <a:endParaRPr lang="en-US" dirty="0">
                        <a:solidFill>
                          <a:schemeClr val="tx1"/>
                        </a:solidFill>
                      </a:endParaRPr>
                    </a:p>
                  </a:txBody>
                  <a:tcPr/>
                </a:tc>
                <a:tc>
                  <a:txBody>
                    <a:bodyPr/>
                    <a:lstStyle/>
                    <a:p>
                      <a:pPr algn="just"/>
                      <a:r>
                        <a:rPr lang="en-US" sz="1300" b="1" i="1" u="sng" dirty="0">
                          <a:solidFill>
                            <a:schemeClr val="tx1"/>
                          </a:solidFill>
                        </a:rPr>
                        <a:t>Release Year</a:t>
                      </a:r>
                    </a:p>
                  </a:txBody>
                  <a:tcPr/>
                </a:tc>
                <a:tc>
                  <a:txBody>
                    <a:bodyPr/>
                    <a:lstStyle/>
                    <a:p>
                      <a:pPr algn="just"/>
                      <a:r>
                        <a:rPr lang="en-US" sz="1300" b="1" i="1" u="sng" dirty="0">
                          <a:solidFill>
                            <a:schemeClr val="tx1"/>
                          </a:solidFill>
                        </a:rPr>
                        <a:t>Rental Duration</a:t>
                      </a:r>
                    </a:p>
                  </a:txBody>
                  <a:tcPr/>
                </a:tc>
                <a:tc>
                  <a:txBody>
                    <a:bodyPr/>
                    <a:lstStyle/>
                    <a:p>
                      <a:pPr algn="just"/>
                      <a:r>
                        <a:rPr lang="en-US" sz="1300" b="1" i="1" u="sng" dirty="0">
                          <a:solidFill>
                            <a:schemeClr val="tx1"/>
                          </a:solidFill>
                        </a:rPr>
                        <a:t>Rental Rate</a:t>
                      </a:r>
                    </a:p>
                  </a:txBody>
                  <a:tcPr/>
                </a:tc>
                <a:tc>
                  <a:txBody>
                    <a:bodyPr/>
                    <a:lstStyle/>
                    <a:p>
                      <a:pPr algn="just"/>
                      <a:r>
                        <a:rPr lang="en-US" sz="1300" b="1" i="1" u="sng" dirty="0">
                          <a:solidFill>
                            <a:schemeClr val="tx1"/>
                          </a:solidFill>
                        </a:rPr>
                        <a:t>Length</a:t>
                      </a:r>
                    </a:p>
                    <a:p>
                      <a:pPr algn="just"/>
                      <a:r>
                        <a:rPr lang="en-US" sz="1300" b="1" i="1" u="sng" dirty="0">
                          <a:solidFill>
                            <a:schemeClr val="tx1"/>
                          </a:solidFill>
                        </a:rPr>
                        <a:t>(minutes)</a:t>
                      </a:r>
                    </a:p>
                  </a:txBody>
                  <a:tcPr/>
                </a:tc>
                <a:tc>
                  <a:txBody>
                    <a:bodyPr/>
                    <a:lstStyle/>
                    <a:p>
                      <a:pPr algn="just"/>
                      <a:r>
                        <a:rPr lang="en-US" sz="1300" b="1" i="1" u="sng" dirty="0">
                          <a:solidFill>
                            <a:schemeClr val="tx1"/>
                          </a:solidFill>
                        </a:rPr>
                        <a:t>Replacement Cost</a:t>
                      </a:r>
                    </a:p>
                  </a:txBody>
                  <a:tcPr/>
                </a:tc>
                <a:extLst>
                  <a:ext uri="{0D108BD9-81ED-4DB2-BD59-A6C34878D82A}">
                    <a16:rowId xmlns:a16="http://schemas.microsoft.com/office/drawing/2014/main" val="4279003278"/>
                  </a:ext>
                </a:extLst>
              </a:tr>
              <a:tr h="631276">
                <a:tc>
                  <a:txBody>
                    <a:bodyPr/>
                    <a:lstStyle/>
                    <a:p>
                      <a:r>
                        <a:rPr lang="en-US" b="1" i="1" dirty="0">
                          <a:solidFill>
                            <a:schemeClr val="tx1"/>
                          </a:solidFill>
                        </a:rPr>
                        <a:t>Minimum</a:t>
                      </a:r>
                    </a:p>
                  </a:txBody>
                  <a:tcPr/>
                </a:tc>
                <a:tc>
                  <a:txBody>
                    <a:bodyPr/>
                    <a:lstStyle/>
                    <a:p>
                      <a:r>
                        <a:rPr lang="en-US" dirty="0">
                          <a:solidFill>
                            <a:schemeClr val="tx1"/>
                          </a:solidFill>
                        </a:rPr>
                        <a:t>2006</a:t>
                      </a:r>
                    </a:p>
                  </a:txBody>
                  <a:tcPr/>
                </a:tc>
                <a:tc>
                  <a:txBody>
                    <a:bodyPr/>
                    <a:lstStyle/>
                    <a:p>
                      <a:r>
                        <a:rPr lang="en-US" dirty="0">
                          <a:solidFill>
                            <a:schemeClr val="tx1"/>
                          </a:solidFill>
                        </a:rPr>
                        <a:t>3</a:t>
                      </a:r>
                    </a:p>
                  </a:txBody>
                  <a:tcPr/>
                </a:tc>
                <a:tc>
                  <a:txBody>
                    <a:bodyPr/>
                    <a:lstStyle/>
                    <a:p>
                      <a:r>
                        <a:rPr lang="en-US" dirty="0">
                          <a:solidFill>
                            <a:schemeClr val="tx1"/>
                          </a:solidFill>
                        </a:rPr>
                        <a:t>.99</a:t>
                      </a:r>
                    </a:p>
                  </a:txBody>
                  <a:tcPr/>
                </a:tc>
                <a:tc>
                  <a:txBody>
                    <a:bodyPr/>
                    <a:lstStyle/>
                    <a:p>
                      <a:r>
                        <a:rPr lang="en-US" dirty="0">
                          <a:solidFill>
                            <a:schemeClr val="tx1"/>
                          </a:solidFill>
                        </a:rPr>
                        <a:t>46</a:t>
                      </a:r>
                    </a:p>
                  </a:txBody>
                  <a:tcPr/>
                </a:tc>
                <a:tc>
                  <a:txBody>
                    <a:bodyPr/>
                    <a:lstStyle/>
                    <a:p>
                      <a:r>
                        <a:rPr lang="en-US" dirty="0">
                          <a:solidFill>
                            <a:schemeClr val="tx1"/>
                          </a:solidFill>
                        </a:rPr>
                        <a:t>9.99</a:t>
                      </a:r>
                    </a:p>
                  </a:txBody>
                  <a:tcPr/>
                </a:tc>
                <a:extLst>
                  <a:ext uri="{0D108BD9-81ED-4DB2-BD59-A6C34878D82A}">
                    <a16:rowId xmlns:a16="http://schemas.microsoft.com/office/drawing/2014/main" val="1843319247"/>
                  </a:ext>
                </a:extLst>
              </a:tr>
              <a:tr h="631276">
                <a:tc>
                  <a:txBody>
                    <a:bodyPr/>
                    <a:lstStyle/>
                    <a:p>
                      <a:r>
                        <a:rPr lang="en-US" b="1" i="1" dirty="0">
                          <a:solidFill>
                            <a:schemeClr val="tx1"/>
                          </a:solidFill>
                        </a:rPr>
                        <a:t>Maximum</a:t>
                      </a:r>
                    </a:p>
                  </a:txBody>
                  <a:tcPr/>
                </a:tc>
                <a:tc>
                  <a:txBody>
                    <a:bodyPr/>
                    <a:lstStyle/>
                    <a:p>
                      <a:r>
                        <a:rPr lang="en-US" dirty="0">
                          <a:solidFill>
                            <a:schemeClr val="tx1"/>
                          </a:solidFill>
                        </a:rPr>
                        <a:t>2006</a:t>
                      </a:r>
                    </a:p>
                  </a:txBody>
                  <a:tcPr/>
                </a:tc>
                <a:tc>
                  <a:txBody>
                    <a:bodyPr/>
                    <a:lstStyle/>
                    <a:p>
                      <a:r>
                        <a:rPr lang="en-US" dirty="0">
                          <a:solidFill>
                            <a:schemeClr val="tx1"/>
                          </a:solidFill>
                        </a:rPr>
                        <a:t>7</a:t>
                      </a:r>
                    </a:p>
                  </a:txBody>
                  <a:tcPr/>
                </a:tc>
                <a:tc>
                  <a:txBody>
                    <a:bodyPr/>
                    <a:lstStyle/>
                    <a:p>
                      <a:r>
                        <a:rPr lang="en-US" dirty="0">
                          <a:solidFill>
                            <a:schemeClr val="tx1"/>
                          </a:solidFill>
                        </a:rPr>
                        <a:t>4.99</a:t>
                      </a:r>
                    </a:p>
                  </a:txBody>
                  <a:tcPr/>
                </a:tc>
                <a:tc>
                  <a:txBody>
                    <a:bodyPr/>
                    <a:lstStyle/>
                    <a:p>
                      <a:r>
                        <a:rPr lang="en-US" dirty="0">
                          <a:solidFill>
                            <a:schemeClr val="tx1"/>
                          </a:solidFill>
                        </a:rPr>
                        <a:t>185</a:t>
                      </a:r>
                    </a:p>
                  </a:txBody>
                  <a:tcPr/>
                </a:tc>
                <a:tc>
                  <a:txBody>
                    <a:bodyPr/>
                    <a:lstStyle/>
                    <a:p>
                      <a:r>
                        <a:rPr lang="en-US" dirty="0">
                          <a:solidFill>
                            <a:schemeClr val="tx1"/>
                          </a:solidFill>
                        </a:rPr>
                        <a:t>29.99</a:t>
                      </a:r>
                    </a:p>
                  </a:txBody>
                  <a:tcPr/>
                </a:tc>
                <a:extLst>
                  <a:ext uri="{0D108BD9-81ED-4DB2-BD59-A6C34878D82A}">
                    <a16:rowId xmlns:a16="http://schemas.microsoft.com/office/drawing/2014/main" val="1861027711"/>
                  </a:ext>
                </a:extLst>
              </a:tr>
              <a:tr h="631276">
                <a:tc>
                  <a:txBody>
                    <a:bodyPr/>
                    <a:lstStyle/>
                    <a:p>
                      <a:r>
                        <a:rPr lang="en-US" b="1" i="1" dirty="0">
                          <a:solidFill>
                            <a:schemeClr val="tx1"/>
                          </a:solidFill>
                        </a:rPr>
                        <a:t>Average</a:t>
                      </a:r>
                    </a:p>
                  </a:txBody>
                  <a:tcPr/>
                </a:tc>
                <a:tc>
                  <a:txBody>
                    <a:bodyPr/>
                    <a:lstStyle/>
                    <a:p>
                      <a:r>
                        <a:rPr lang="en-US" dirty="0">
                          <a:solidFill>
                            <a:schemeClr val="tx1"/>
                          </a:solidFill>
                        </a:rPr>
                        <a:t>2006</a:t>
                      </a:r>
                    </a:p>
                  </a:txBody>
                  <a:tcPr/>
                </a:tc>
                <a:tc>
                  <a:txBody>
                    <a:bodyPr/>
                    <a:lstStyle/>
                    <a:p>
                      <a:r>
                        <a:rPr lang="en-US" dirty="0">
                          <a:solidFill>
                            <a:schemeClr val="tx1"/>
                          </a:solidFill>
                        </a:rPr>
                        <a:t>4.98</a:t>
                      </a:r>
                    </a:p>
                  </a:txBody>
                  <a:tcPr/>
                </a:tc>
                <a:tc>
                  <a:txBody>
                    <a:bodyPr/>
                    <a:lstStyle/>
                    <a:p>
                      <a:r>
                        <a:rPr lang="en-US" dirty="0">
                          <a:solidFill>
                            <a:schemeClr val="tx1"/>
                          </a:solidFill>
                        </a:rPr>
                        <a:t>2.98</a:t>
                      </a:r>
                    </a:p>
                  </a:txBody>
                  <a:tcPr/>
                </a:tc>
                <a:tc>
                  <a:txBody>
                    <a:bodyPr/>
                    <a:lstStyle/>
                    <a:p>
                      <a:r>
                        <a:rPr lang="en-US" dirty="0">
                          <a:solidFill>
                            <a:schemeClr val="tx1"/>
                          </a:solidFill>
                        </a:rPr>
                        <a:t>115.27</a:t>
                      </a:r>
                    </a:p>
                  </a:txBody>
                  <a:tcPr/>
                </a:tc>
                <a:tc>
                  <a:txBody>
                    <a:bodyPr/>
                    <a:lstStyle/>
                    <a:p>
                      <a:r>
                        <a:rPr lang="en-US" dirty="0">
                          <a:solidFill>
                            <a:schemeClr val="tx1"/>
                          </a:solidFill>
                        </a:rPr>
                        <a:t>19.99</a:t>
                      </a:r>
                    </a:p>
                  </a:txBody>
                  <a:tcPr/>
                </a:tc>
                <a:extLst>
                  <a:ext uri="{0D108BD9-81ED-4DB2-BD59-A6C34878D82A}">
                    <a16:rowId xmlns:a16="http://schemas.microsoft.com/office/drawing/2014/main" val="939822130"/>
                  </a:ext>
                </a:extLst>
              </a:tr>
            </a:tbl>
          </a:graphicData>
        </a:graphic>
      </p:graphicFrame>
      <p:grpSp>
        <p:nvGrpSpPr>
          <p:cNvPr id="4" name="Google Shape;1056;p45">
            <a:extLst>
              <a:ext uri="{FF2B5EF4-FFF2-40B4-BE49-F238E27FC236}">
                <a16:creationId xmlns:a16="http://schemas.microsoft.com/office/drawing/2014/main" id="{6AC88594-8E7B-345D-D5B8-6FEED6E9A743}"/>
              </a:ext>
            </a:extLst>
          </p:cNvPr>
          <p:cNvGrpSpPr/>
          <p:nvPr/>
        </p:nvGrpSpPr>
        <p:grpSpPr>
          <a:xfrm>
            <a:off x="973043" y="1694982"/>
            <a:ext cx="402274" cy="389391"/>
            <a:chOff x="5968789" y="4158039"/>
            <a:chExt cx="385274" cy="474111"/>
          </a:xfrm>
        </p:grpSpPr>
        <p:sp>
          <p:nvSpPr>
            <p:cNvPr id="5" name="Google Shape;1057;p45">
              <a:extLst>
                <a:ext uri="{FF2B5EF4-FFF2-40B4-BE49-F238E27FC236}">
                  <a16:creationId xmlns:a16="http://schemas.microsoft.com/office/drawing/2014/main" id="{4E8A0152-CAFB-73B1-E7A9-D2332D17D4AD}"/>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 name="Google Shape;1058;p45">
              <a:extLst>
                <a:ext uri="{FF2B5EF4-FFF2-40B4-BE49-F238E27FC236}">
                  <a16:creationId xmlns:a16="http://schemas.microsoft.com/office/drawing/2014/main" id="{F5611B03-38DB-B2B6-FD8F-8A2D0DA44DEB}"/>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 name="Google Shape;1059;p45">
              <a:extLst>
                <a:ext uri="{FF2B5EF4-FFF2-40B4-BE49-F238E27FC236}">
                  <a16:creationId xmlns:a16="http://schemas.microsoft.com/office/drawing/2014/main" id="{357F1D01-41CE-E9A3-FFB4-D0986D567EFC}"/>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67664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67D1-426E-D9F0-5A61-6B234352A9C0}"/>
              </a:ext>
            </a:extLst>
          </p:cNvPr>
          <p:cNvSpPr>
            <a:spLocks noGrp="1"/>
          </p:cNvSpPr>
          <p:nvPr>
            <p:ph type="title"/>
          </p:nvPr>
        </p:nvSpPr>
        <p:spPr>
          <a:xfrm>
            <a:off x="229346" y="281474"/>
            <a:ext cx="7704000" cy="572700"/>
          </a:xfrm>
        </p:spPr>
        <p:txBody>
          <a:bodyPr/>
          <a:lstStyle/>
          <a:p>
            <a:r>
              <a:rPr lang="en-US" sz="2400" dirty="0"/>
              <a:t>Which movies contributed </a:t>
            </a:r>
            <a:r>
              <a:rPr lang="en-US" sz="2400" i="1" dirty="0"/>
              <a:t>most  </a:t>
            </a:r>
            <a:r>
              <a:rPr lang="en-US" sz="2400" dirty="0"/>
              <a:t>to revenue gain?</a:t>
            </a:r>
          </a:p>
        </p:txBody>
      </p:sp>
      <p:graphicFrame>
        <p:nvGraphicFramePr>
          <p:cNvPr id="16" name="Table 15">
            <a:extLst>
              <a:ext uri="{FF2B5EF4-FFF2-40B4-BE49-F238E27FC236}">
                <a16:creationId xmlns:a16="http://schemas.microsoft.com/office/drawing/2014/main" id="{8B3F26DA-AC56-3990-9C8A-319637B361F2}"/>
              </a:ext>
            </a:extLst>
          </p:cNvPr>
          <p:cNvGraphicFramePr>
            <a:graphicFrameLocks noGrp="1"/>
          </p:cNvGraphicFramePr>
          <p:nvPr>
            <p:extLst>
              <p:ext uri="{D42A27DB-BD31-4B8C-83A1-F6EECF244321}">
                <p14:modId xmlns:p14="http://schemas.microsoft.com/office/powerpoint/2010/main" val="3901107056"/>
              </p:ext>
            </p:extLst>
          </p:nvPr>
        </p:nvGraphicFramePr>
        <p:xfrm>
          <a:off x="719998" y="854174"/>
          <a:ext cx="1956292" cy="3999655"/>
        </p:xfrm>
        <a:graphic>
          <a:graphicData uri="http://schemas.openxmlformats.org/drawingml/2006/table">
            <a:tbl>
              <a:tblPr firstRow="1" bandRow="1">
                <a:tableStyleId>{33B31F72-FFBB-4B34-87A6-322DA21AC21E}</a:tableStyleId>
              </a:tblPr>
              <a:tblGrid>
                <a:gridCol w="978146">
                  <a:extLst>
                    <a:ext uri="{9D8B030D-6E8A-4147-A177-3AD203B41FA5}">
                      <a16:colId xmlns:a16="http://schemas.microsoft.com/office/drawing/2014/main" val="2448540048"/>
                    </a:ext>
                  </a:extLst>
                </a:gridCol>
                <a:gridCol w="978146">
                  <a:extLst>
                    <a:ext uri="{9D8B030D-6E8A-4147-A177-3AD203B41FA5}">
                      <a16:colId xmlns:a16="http://schemas.microsoft.com/office/drawing/2014/main" val="1617140317"/>
                    </a:ext>
                  </a:extLst>
                </a:gridCol>
              </a:tblGrid>
              <a:tr h="363605">
                <a:tc>
                  <a:txBody>
                    <a:bodyPr/>
                    <a:lstStyle/>
                    <a:p>
                      <a:pPr algn="ctr"/>
                      <a:r>
                        <a:rPr lang="en-US" b="1" i="1" u="sng" dirty="0">
                          <a:solidFill>
                            <a:schemeClr val="tx1"/>
                          </a:solidFill>
                          <a:latin typeface="DM Sans" pitchFamily="2" charset="0"/>
                        </a:rPr>
                        <a:t>Title</a:t>
                      </a:r>
                    </a:p>
                  </a:txBody>
                  <a:tcPr/>
                </a:tc>
                <a:tc>
                  <a:txBody>
                    <a:bodyPr/>
                    <a:lstStyle/>
                    <a:p>
                      <a:pPr algn="ctr"/>
                      <a:r>
                        <a:rPr lang="en-US" b="1" i="1" u="sng" dirty="0">
                          <a:solidFill>
                            <a:schemeClr val="tx1"/>
                          </a:solidFill>
                          <a:latin typeface="DM Sans" pitchFamily="2" charset="0"/>
                        </a:rPr>
                        <a:t>Revenue</a:t>
                      </a:r>
                    </a:p>
                  </a:txBody>
                  <a:tcPr/>
                </a:tc>
                <a:extLst>
                  <a:ext uri="{0D108BD9-81ED-4DB2-BD59-A6C34878D82A}">
                    <a16:rowId xmlns:a16="http://schemas.microsoft.com/office/drawing/2014/main" val="3376296873"/>
                  </a:ext>
                </a:extLst>
              </a:tr>
              <a:tr h="363605">
                <a:tc>
                  <a:txBody>
                    <a:bodyPr/>
                    <a:lstStyle/>
                    <a:p>
                      <a:pPr algn="ctr" fontAlgn="b"/>
                      <a:r>
                        <a:rPr lang="en-US" sz="1100" b="0" i="0" u="none" strike="noStrike" dirty="0">
                          <a:solidFill>
                            <a:schemeClr val="tx1"/>
                          </a:solidFill>
                          <a:effectLst/>
                          <a:latin typeface="DM Sans" pitchFamily="2" charset="0"/>
                        </a:rPr>
                        <a:t>Telegraph Voyage</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215.75</a:t>
                      </a:r>
                    </a:p>
                  </a:txBody>
                  <a:tcPr marL="7620" marR="7620" marT="7620" marB="0" anchor="b"/>
                </a:tc>
                <a:extLst>
                  <a:ext uri="{0D108BD9-81ED-4DB2-BD59-A6C34878D82A}">
                    <a16:rowId xmlns:a16="http://schemas.microsoft.com/office/drawing/2014/main" val="3492196135"/>
                  </a:ext>
                </a:extLst>
              </a:tr>
              <a:tr h="363605">
                <a:tc>
                  <a:txBody>
                    <a:bodyPr/>
                    <a:lstStyle/>
                    <a:p>
                      <a:pPr algn="ctr" fontAlgn="b"/>
                      <a:r>
                        <a:rPr lang="en-US" sz="1100" b="0" i="0" u="none" strike="noStrike">
                          <a:solidFill>
                            <a:schemeClr val="tx1"/>
                          </a:solidFill>
                          <a:effectLst/>
                          <a:latin typeface="DM Sans" pitchFamily="2" charset="0"/>
                        </a:rPr>
                        <a:t>Zorro Ark</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199.72</a:t>
                      </a:r>
                    </a:p>
                  </a:txBody>
                  <a:tcPr marL="7620" marR="7620" marT="7620" marB="0" anchor="b"/>
                </a:tc>
                <a:extLst>
                  <a:ext uri="{0D108BD9-81ED-4DB2-BD59-A6C34878D82A}">
                    <a16:rowId xmlns:a16="http://schemas.microsoft.com/office/drawing/2014/main" val="3625868272"/>
                  </a:ext>
                </a:extLst>
              </a:tr>
              <a:tr h="363605">
                <a:tc>
                  <a:txBody>
                    <a:bodyPr/>
                    <a:lstStyle/>
                    <a:p>
                      <a:pPr algn="ctr" fontAlgn="b"/>
                      <a:r>
                        <a:rPr lang="en-US" sz="1100" b="0" i="0" u="none" strike="noStrike">
                          <a:solidFill>
                            <a:schemeClr val="tx1"/>
                          </a:solidFill>
                          <a:effectLst/>
                          <a:latin typeface="DM Sans" pitchFamily="2" charset="0"/>
                        </a:rPr>
                        <a:t>Wife Turn</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198.73</a:t>
                      </a:r>
                    </a:p>
                  </a:txBody>
                  <a:tcPr marL="7620" marR="7620" marT="7620" marB="0" anchor="b"/>
                </a:tc>
                <a:extLst>
                  <a:ext uri="{0D108BD9-81ED-4DB2-BD59-A6C34878D82A}">
                    <a16:rowId xmlns:a16="http://schemas.microsoft.com/office/drawing/2014/main" val="1588229989"/>
                  </a:ext>
                </a:extLst>
              </a:tr>
              <a:tr h="363605">
                <a:tc>
                  <a:txBody>
                    <a:bodyPr/>
                    <a:lstStyle/>
                    <a:p>
                      <a:pPr algn="ctr" fontAlgn="b"/>
                      <a:r>
                        <a:rPr lang="en-US" sz="1100" b="0" i="0" u="none" strike="noStrike">
                          <a:solidFill>
                            <a:schemeClr val="tx1"/>
                          </a:solidFill>
                          <a:effectLst/>
                          <a:latin typeface="DM Sans" pitchFamily="2" charset="0"/>
                        </a:rPr>
                        <a:t>Innocent Usual</a:t>
                      </a:r>
                    </a:p>
                  </a:txBody>
                  <a:tcPr marL="7620" marR="7620" marT="7620" marB="0" anchor="b"/>
                </a:tc>
                <a:tc>
                  <a:txBody>
                    <a:bodyPr/>
                    <a:lstStyle/>
                    <a:p>
                      <a:pPr algn="ctr" fontAlgn="b"/>
                      <a:r>
                        <a:rPr lang="en-US" sz="1100" b="0" i="0" u="none" strike="noStrike">
                          <a:solidFill>
                            <a:schemeClr val="tx1"/>
                          </a:solidFill>
                          <a:effectLst/>
                          <a:latin typeface="DM Sans" pitchFamily="2" charset="0"/>
                        </a:rPr>
                        <a:t>191.74</a:t>
                      </a:r>
                    </a:p>
                  </a:txBody>
                  <a:tcPr marL="7620" marR="7620" marT="7620" marB="0" anchor="b"/>
                </a:tc>
                <a:extLst>
                  <a:ext uri="{0D108BD9-81ED-4DB2-BD59-A6C34878D82A}">
                    <a16:rowId xmlns:a16="http://schemas.microsoft.com/office/drawing/2014/main" val="1049075300"/>
                  </a:ext>
                </a:extLst>
              </a:tr>
              <a:tr h="363605">
                <a:tc>
                  <a:txBody>
                    <a:bodyPr/>
                    <a:lstStyle/>
                    <a:p>
                      <a:pPr algn="ctr" fontAlgn="b"/>
                      <a:r>
                        <a:rPr lang="en-US" sz="1100" b="0" i="0" u="none" strike="noStrike">
                          <a:solidFill>
                            <a:schemeClr val="tx1"/>
                          </a:solidFill>
                          <a:effectLst/>
                          <a:latin typeface="DM Sans" pitchFamily="2" charset="0"/>
                        </a:rPr>
                        <a:t>Hustler Party</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190.78</a:t>
                      </a:r>
                    </a:p>
                  </a:txBody>
                  <a:tcPr marL="7620" marR="7620" marT="7620" marB="0" anchor="b"/>
                </a:tc>
                <a:extLst>
                  <a:ext uri="{0D108BD9-81ED-4DB2-BD59-A6C34878D82A}">
                    <a16:rowId xmlns:a16="http://schemas.microsoft.com/office/drawing/2014/main" val="3036830348"/>
                  </a:ext>
                </a:extLst>
              </a:tr>
              <a:tr h="363605">
                <a:tc>
                  <a:txBody>
                    <a:bodyPr/>
                    <a:lstStyle/>
                    <a:p>
                      <a:pPr algn="ctr" fontAlgn="b"/>
                      <a:r>
                        <a:rPr lang="en-US" sz="1100" b="0" i="0" u="none" strike="noStrike">
                          <a:solidFill>
                            <a:schemeClr val="tx1"/>
                          </a:solidFill>
                          <a:effectLst/>
                          <a:latin typeface="DM Sans" pitchFamily="2" charset="0"/>
                        </a:rPr>
                        <a:t>Saturday Lambs</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190.74</a:t>
                      </a:r>
                    </a:p>
                  </a:txBody>
                  <a:tcPr marL="7620" marR="7620" marT="7620" marB="0" anchor="b"/>
                </a:tc>
                <a:extLst>
                  <a:ext uri="{0D108BD9-81ED-4DB2-BD59-A6C34878D82A}">
                    <a16:rowId xmlns:a16="http://schemas.microsoft.com/office/drawing/2014/main" val="3862632452"/>
                  </a:ext>
                </a:extLst>
              </a:tr>
              <a:tr h="363605">
                <a:tc>
                  <a:txBody>
                    <a:bodyPr/>
                    <a:lstStyle/>
                    <a:p>
                      <a:pPr algn="ctr" fontAlgn="b"/>
                      <a:r>
                        <a:rPr lang="en-US" sz="1100" b="0" i="0" u="none" strike="noStrike">
                          <a:solidFill>
                            <a:schemeClr val="tx1"/>
                          </a:solidFill>
                          <a:effectLst/>
                          <a:latin typeface="DM Sans" pitchFamily="2" charset="0"/>
                        </a:rPr>
                        <a:t>Titans Jerk</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186.73</a:t>
                      </a:r>
                    </a:p>
                  </a:txBody>
                  <a:tcPr marL="7620" marR="7620" marT="7620" marB="0" anchor="b"/>
                </a:tc>
                <a:extLst>
                  <a:ext uri="{0D108BD9-81ED-4DB2-BD59-A6C34878D82A}">
                    <a16:rowId xmlns:a16="http://schemas.microsoft.com/office/drawing/2014/main" val="1449927833"/>
                  </a:ext>
                </a:extLst>
              </a:tr>
              <a:tr h="363605">
                <a:tc>
                  <a:txBody>
                    <a:bodyPr/>
                    <a:lstStyle/>
                    <a:p>
                      <a:pPr algn="ctr" fontAlgn="b"/>
                      <a:r>
                        <a:rPr lang="en-US" sz="1100" b="0" i="0" u="none" strike="noStrike">
                          <a:solidFill>
                            <a:schemeClr val="tx1"/>
                          </a:solidFill>
                          <a:effectLst/>
                          <a:latin typeface="DM Sans" pitchFamily="2" charset="0"/>
                        </a:rPr>
                        <a:t>Harry Idaho</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177.73</a:t>
                      </a:r>
                    </a:p>
                  </a:txBody>
                  <a:tcPr marL="7620" marR="7620" marT="7620" marB="0" anchor="b"/>
                </a:tc>
                <a:extLst>
                  <a:ext uri="{0D108BD9-81ED-4DB2-BD59-A6C34878D82A}">
                    <a16:rowId xmlns:a16="http://schemas.microsoft.com/office/drawing/2014/main" val="4147726676"/>
                  </a:ext>
                </a:extLst>
              </a:tr>
              <a:tr h="363605">
                <a:tc>
                  <a:txBody>
                    <a:bodyPr/>
                    <a:lstStyle/>
                    <a:p>
                      <a:pPr algn="ctr" fontAlgn="b"/>
                      <a:r>
                        <a:rPr lang="en-US" sz="1100" b="0" i="0" u="none" strike="noStrike" dirty="0">
                          <a:solidFill>
                            <a:schemeClr val="tx1"/>
                          </a:solidFill>
                          <a:effectLst/>
                          <a:latin typeface="DM Sans" pitchFamily="2" charset="0"/>
                        </a:rPr>
                        <a:t>Torque Bound</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169.76</a:t>
                      </a:r>
                    </a:p>
                  </a:txBody>
                  <a:tcPr marL="7620" marR="7620" marT="7620" marB="0" anchor="b"/>
                </a:tc>
                <a:extLst>
                  <a:ext uri="{0D108BD9-81ED-4DB2-BD59-A6C34878D82A}">
                    <a16:rowId xmlns:a16="http://schemas.microsoft.com/office/drawing/2014/main" val="3820676373"/>
                  </a:ext>
                </a:extLst>
              </a:tr>
              <a:tr h="363605">
                <a:tc>
                  <a:txBody>
                    <a:bodyPr/>
                    <a:lstStyle/>
                    <a:p>
                      <a:pPr algn="ctr" fontAlgn="b"/>
                      <a:r>
                        <a:rPr lang="en-US" sz="1100" b="0" i="0" u="none" strike="noStrike" dirty="0">
                          <a:solidFill>
                            <a:schemeClr val="tx1"/>
                          </a:solidFill>
                          <a:effectLst/>
                          <a:latin typeface="DM Sans" pitchFamily="2" charset="0"/>
                        </a:rPr>
                        <a:t>Dogma Family</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168.72</a:t>
                      </a:r>
                    </a:p>
                  </a:txBody>
                  <a:tcPr marL="7620" marR="7620" marT="7620" marB="0" anchor="b"/>
                </a:tc>
                <a:extLst>
                  <a:ext uri="{0D108BD9-81ED-4DB2-BD59-A6C34878D82A}">
                    <a16:rowId xmlns:a16="http://schemas.microsoft.com/office/drawing/2014/main" val="146913447"/>
                  </a:ext>
                </a:extLst>
              </a:tr>
            </a:tbl>
          </a:graphicData>
        </a:graphic>
      </p:graphicFrame>
      <p:pic>
        <p:nvPicPr>
          <p:cNvPr id="21" name="Picture 20" descr="A graph of purple and black&#10;&#10;Description automatically generated">
            <a:extLst>
              <a:ext uri="{FF2B5EF4-FFF2-40B4-BE49-F238E27FC236}">
                <a16:creationId xmlns:a16="http://schemas.microsoft.com/office/drawing/2014/main" id="{1FA87354-773B-8CB7-0328-BBCC22E72A75}"/>
              </a:ext>
            </a:extLst>
          </p:cNvPr>
          <p:cNvPicPr>
            <a:picLocks noChangeAspect="1"/>
          </p:cNvPicPr>
          <p:nvPr/>
        </p:nvPicPr>
        <p:blipFill>
          <a:blip r:embed="rId2"/>
          <a:stretch>
            <a:fillRect/>
          </a:stretch>
        </p:blipFill>
        <p:spPr>
          <a:xfrm>
            <a:off x="2676290" y="923080"/>
            <a:ext cx="6283073" cy="3861841"/>
          </a:xfrm>
          <a:prstGeom prst="rect">
            <a:avLst/>
          </a:prstGeom>
        </p:spPr>
      </p:pic>
    </p:spTree>
    <p:extLst>
      <p:ext uri="{BB962C8B-B14F-4D97-AF65-F5344CB8AC3E}">
        <p14:creationId xmlns:p14="http://schemas.microsoft.com/office/powerpoint/2010/main" val="38171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2E4FFDF-297A-F7FC-0040-2BAE8E2F32ED}"/>
              </a:ext>
            </a:extLst>
          </p:cNvPr>
          <p:cNvGraphicFramePr>
            <a:graphicFrameLocks noGrp="1"/>
          </p:cNvGraphicFramePr>
          <p:nvPr>
            <p:extLst>
              <p:ext uri="{D42A27DB-BD31-4B8C-83A1-F6EECF244321}">
                <p14:modId xmlns:p14="http://schemas.microsoft.com/office/powerpoint/2010/main" val="390963932"/>
              </p:ext>
            </p:extLst>
          </p:nvPr>
        </p:nvGraphicFramePr>
        <p:xfrm>
          <a:off x="727433" y="854174"/>
          <a:ext cx="1956292" cy="3999655"/>
        </p:xfrm>
        <a:graphic>
          <a:graphicData uri="http://schemas.openxmlformats.org/drawingml/2006/table">
            <a:tbl>
              <a:tblPr firstRow="1" bandRow="1">
                <a:tableStyleId>{33B31F72-FFBB-4B34-87A6-322DA21AC21E}</a:tableStyleId>
              </a:tblPr>
              <a:tblGrid>
                <a:gridCol w="978146">
                  <a:extLst>
                    <a:ext uri="{9D8B030D-6E8A-4147-A177-3AD203B41FA5}">
                      <a16:colId xmlns:a16="http://schemas.microsoft.com/office/drawing/2014/main" val="2448540048"/>
                    </a:ext>
                  </a:extLst>
                </a:gridCol>
                <a:gridCol w="978146">
                  <a:extLst>
                    <a:ext uri="{9D8B030D-6E8A-4147-A177-3AD203B41FA5}">
                      <a16:colId xmlns:a16="http://schemas.microsoft.com/office/drawing/2014/main" val="1617140317"/>
                    </a:ext>
                  </a:extLst>
                </a:gridCol>
              </a:tblGrid>
              <a:tr h="363605">
                <a:tc>
                  <a:txBody>
                    <a:bodyPr/>
                    <a:lstStyle/>
                    <a:p>
                      <a:pPr algn="ctr"/>
                      <a:r>
                        <a:rPr lang="en-US" b="1" i="1" u="sng" dirty="0">
                          <a:solidFill>
                            <a:schemeClr val="tx1"/>
                          </a:solidFill>
                          <a:latin typeface="DM Sans" pitchFamily="2" charset="0"/>
                        </a:rPr>
                        <a:t>Title</a:t>
                      </a:r>
                    </a:p>
                  </a:txBody>
                  <a:tcPr/>
                </a:tc>
                <a:tc>
                  <a:txBody>
                    <a:bodyPr/>
                    <a:lstStyle/>
                    <a:p>
                      <a:pPr algn="ctr"/>
                      <a:r>
                        <a:rPr lang="en-US" b="1" i="1" u="sng" dirty="0">
                          <a:solidFill>
                            <a:schemeClr val="tx1"/>
                          </a:solidFill>
                          <a:latin typeface="DM Sans" pitchFamily="2" charset="0"/>
                        </a:rPr>
                        <a:t>Revenue</a:t>
                      </a:r>
                    </a:p>
                  </a:txBody>
                  <a:tcPr/>
                </a:tc>
                <a:extLst>
                  <a:ext uri="{0D108BD9-81ED-4DB2-BD59-A6C34878D82A}">
                    <a16:rowId xmlns:a16="http://schemas.microsoft.com/office/drawing/2014/main" val="3376296873"/>
                  </a:ext>
                </a:extLst>
              </a:tr>
              <a:tr h="363605">
                <a:tc>
                  <a:txBody>
                    <a:bodyPr/>
                    <a:lstStyle/>
                    <a:p>
                      <a:pPr algn="ctr" fontAlgn="b"/>
                      <a:r>
                        <a:rPr lang="en-US" sz="1100" b="0" i="0" u="none" strike="noStrike" dirty="0">
                          <a:solidFill>
                            <a:schemeClr val="tx1"/>
                          </a:solidFill>
                          <a:effectLst/>
                          <a:latin typeface="DM Sans" pitchFamily="2" charset="0"/>
                        </a:rPr>
                        <a:t>Duffel Apocalypse</a:t>
                      </a:r>
                    </a:p>
                  </a:txBody>
                  <a:tcPr marL="7620" marR="7620" marT="7620" marB="0" anchor="b"/>
                </a:tc>
                <a:tc>
                  <a:txBody>
                    <a:bodyPr/>
                    <a:lstStyle/>
                    <a:p>
                      <a:pPr algn="ctr" fontAlgn="b"/>
                      <a:r>
                        <a:rPr lang="en-US" sz="1100" b="0" i="0" u="none" strike="noStrike">
                          <a:solidFill>
                            <a:schemeClr val="tx1"/>
                          </a:solidFill>
                          <a:effectLst/>
                          <a:latin typeface="DM Sans" pitchFamily="2" charset="0"/>
                        </a:rPr>
                        <a:t>5.94</a:t>
                      </a:r>
                    </a:p>
                  </a:txBody>
                  <a:tcPr marL="7620" marR="7620" marT="7620" marB="0" anchor="b"/>
                </a:tc>
                <a:extLst>
                  <a:ext uri="{0D108BD9-81ED-4DB2-BD59-A6C34878D82A}">
                    <a16:rowId xmlns:a16="http://schemas.microsoft.com/office/drawing/2014/main" val="3492196135"/>
                  </a:ext>
                </a:extLst>
              </a:tr>
              <a:tr h="363605">
                <a:tc>
                  <a:txBody>
                    <a:bodyPr/>
                    <a:lstStyle/>
                    <a:p>
                      <a:pPr algn="ctr" fontAlgn="b"/>
                      <a:r>
                        <a:rPr lang="en-US" sz="1100" b="0" i="0" u="none" strike="noStrike" dirty="0">
                          <a:solidFill>
                            <a:schemeClr val="tx1"/>
                          </a:solidFill>
                          <a:effectLst/>
                          <a:latin typeface="DM Sans" pitchFamily="2" charset="0"/>
                        </a:rPr>
                        <a:t>Oklahoma Jumanji</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5.94</a:t>
                      </a:r>
                    </a:p>
                  </a:txBody>
                  <a:tcPr marL="7620" marR="7620" marT="7620" marB="0" anchor="b"/>
                </a:tc>
                <a:extLst>
                  <a:ext uri="{0D108BD9-81ED-4DB2-BD59-A6C34878D82A}">
                    <a16:rowId xmlns:a16="http://schemas.microsoft.com/office/drawing/2014/main" val="3625868272"/>
                  </a:ext>
                </a:extLst>
              </a:tr>
              <a:tr h="363605">
                <a:tc>
                  <a:txBody>
                    <a:bodyPr/>
                    <a:lstStyle/>
                    <a:p>
                      <a:pPr algn="ctr" fontAlgn="b"/>
                      <a:r>
                        <a:rPr lang="en-US" sz="1100" b="0" i="0" u="none" strike="noStrike" dirty="0">
                          <a:solidFill>
                            <a:schemeClr val="tx1"/>
                          </a:solidFill>
                          <a:effectLst/>
                          <a:latin typeface="DM Sans" pitchFamily="2" charset="0"/>
                        </a:rPr>
                        <a:t>Texas Watch</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5.94</a:t>
                      </a:r>
                    </a:p>
                  </a:txBody>
                  <a:tcPr marL="7620" marR="7620" marT="7620" marB="0" anchor="b"/>
                </a:tc>
                <a:extLst>
                  <a:ext uri="{0D108BD9-81ED-4DB2-BD59-A6C34878D82A}">
                    <a16:rowId xmlns:a16="http://schemas.microsoft.com/office/drawing/2014/main" val="1588229989"/>
                  </a:ext>
                </a:extLst>
              </a:tr>
              <a:tr h="363605">
                <a:tc>
                  <a:txBody>
                    <a:bodyPr/>
                    <a:lstStyle/>
                    <a:p>
                      <a:pPr algn="ctr" fontAlgn="b"/>
                      <a:r>
                        <a:rPr lang="en-US" sz="1100" b="0" i="0" u="none" strike="noStrike" dirty="0">
                          <a:solidFill>
                            <a:schemeClr val="tx1"/>
                          </a:solidFill>
                          <a:effectLst/>
                          <a:latin typeface="DM Sans" pitchFamily="2" charset="0"/>
                        </a:rPr>
                        <a:t>Freedom Cleopatra</a:t>
                      </a:r>
                    </a:p>
                  </a:txBody>
                  <a:tcPr marL="7620" marR="7620" marT="7620" marB="0" anchor="b"/>
                </a:tc>
                <a:tc>
                  <a:txBody>
                    <a:bodyPr/>
                    <a:lstStyle/>
                    <a:p>
                      <a:pPr algn="ctr" fontAlgn="b"/>
                      <a:r>
                        <a:rPr lang="en-US" sz="1100" b="0" i="0" u="none" strike="noStrike">
                          <a:solidFill>
                            <a:schemeClr val="tx1"/>
                          </a:solidFill>
                          <a:effectLst/>
                          <a:latin typeface="DM Sans" pitchFamily="2" charset="0"/>
                        </a:rPr>
                        <a:t>5.95</a:t>
                      </a:r>
                    </a:p>
                  </a:txBody>
                  <a:tcPr marL="7620" marR="7620" marT="7620" marB="0" anchor="b"/>
                </a:tc>
                <a:extLst>
                  <a:ext uri="{0D108BD9-81ED-4DB2-BD59-A6C34878D82A}">
                    <a16:rowId xmlns:a16="http://schemas.microsoft.com/office/drawing/2014/main" val="1049075300"/>
                  </a:ext>
                </a:extLst>
              </a:tr>
              <a:tr h="363605">
                <a:tc>
                  <a:txBody>
                    <a:bodyPr/>
                    <a:lstStyle/>
                    <a:p>
                      <a:pPr algn="ctr" fontAlgn="b"/>
                      <a:r>
                        <a:rPr lang="en-US" sz="1100" b="0" i="0" u="none" strike="noStrike" dirty="0">
                          <a:solidFill>
                            <a:schemeClr val="tx1"/>
                          </a:solidFill>
                          <a:effectLst/>
                          <a:latin typeface="DM Sans" pitchFamily="2" charset="0"/>
                        </a:rPr>
                        <a:t>Rebel Airport</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6.93</a:t>
                      </a:r>
                    </a:p>
                  </a:txBody>
                  <a:tcPr marL="7620" marR="7620" marT="7620" marB="0" anchor="b"/>
                </a:tc>
                <a:extLst>
                  <a:ext uri="{0D108BD9-81ED-4DB2-BD59-A6C34878D82A}">
                    <a16:rowId xmlns:a16="http://schemas.microsoft.com/office/drawing/2014/main" val="3036830348"/>
                  </a:ext>
                </a:extLst>
              </a:tr>
              <a:tr h="363605">
                <a:tc>
                  <a:txBody>
                    <a:bodyPr/>
                    <a:lstStyle/>
                    <a:p>
                      <a:pPr algn="ctr" fontAlgn="b"/>
                      <a:r>
                        <a:rPr lang="en-US" sz="1100" b="0" i="0" u="none" strike="noStrike" dirty="0">
                          <a:solidFill>
                            <a:schemeClr val="tx1"/>
                          </a:solidFill>
                          <a:effectLst/>
                          <a:latin typeface="DM Sans" pitchFamily="2" charset="0"/>
                        </a:rPr>
                        <a:t>Young Language</a:t>
                      </a:r>
                    </a:p>
                  </a:txBody>
                  <a:tcPr marL="7620" marR="7620" marT="7620" marB="0" anchor="b"/>
                </a:tc>
                <a:tc>
                  <a:txBody>
                    <a:bodyPr/>
                    <a:lstStyle/>
                    <a:p>
                      <a:pPr algn="ctr" fontAlgn="b"/>
                      <a:r>
                        <a:rPr lang="en-US" sz="1100" b="0" i="0" u="none" strike="noStrike">
                          <a:solidFill>
                            <a:schemeClr val="tx1"/>
                          </a:solidFill>
                          <a:effectLst/>
                          <a:latin typeface="DM Sans" pitchFamily="2" charset="0"/>
                        </a:rPr>
                        <a:t>6.93</a:t>
                      </a:r>
                    </a:p>
                  </a:txBody>
                  <a:tcPr marL="7620" marR="7620" marT="7620" marB="0" anchor="b"/>
                </a:tc>
                <a:extLst>
                  <a:ext uri="{0D108BD9-81ED-4DB2-BD59-A6C34878D82A}">
                    <a16:rowId xmlns:a16="http://schemas.microsoft.com/office/drawing/2014/main" val="3862632452"/>
                  </a:ext>
                </a:extLst>
              </a:tr>
              <a:tr h="363605">
                <a:tc>
                  <a:txBody>
                    <a:bodyPr/>
                    <a:lstStyle/>
                    <a:p>
                      <a:pPr algn="ctr" fontAlgn="b"/>
                      <a:r>
                        <a:rPr lang="en-US" sz="1100" b="0" i="0" u="none" strike="noStrike" dirty="0">
                          <a:solidFill>
                            <a:schemeClr val="tx1"/>
                          </a:solidFill>
                          <a:effectLst/>
                          <a:latin typeface="DM Sans" pitchFamily="2" charset="0"/>
                        </a:rPr>
                        <a:t>Cruelty Unforgiven</a:t>
                      </a:r>
                    </a:p>
                  </a:txBody>
                  <a:tcPr marL="7620" marR="7620" marT="7620" marB="0" anchor="b"/>
                </a:tc>
                <a:tc>
                  <a:txBody>
                    <a:bodyPr/>
                    <a:lstStyle/>
                    <a:p>
                      <a:pPr algn="ctr" fontAlgn="b"/>
                      <a:r>
                        <a:rPr lang="en-US" sz="1100" b="0" i="0" u="none" strike="noStrike">
                          <a:solidFill>
                            <a:schemeClr val="tx1"/>
                          </a:solidFill>
                          <a:effectLst/>
                          <a:latin typeface="DM Sans" pitchFamily="2" charset="0"/>
                        </a:rPr>
                        <a:t>6.94</a:t>
                      </a:r>
                    </a:p>
                  </a:txBody>
                  <a:tcPr marL="7620" marR="7620" marT="7620" marB="0" anchor="b"/>
                </a:tc>
                <a:extLst>
                  <a:ext uri="{0D108BD9-81ED-4DB2-BD59-A6C34878D82A}">
                    <a16:rowId xmlns:a16="http://schemas.microsoft.com/office/drawing/2014/main" val="1449927833"/>
                  </a:ext>
                </a:extLst>
              </a:tr>
              <a:tr h="363605">
                <a:tc>
                  <a:txBody>
                    <a:bodyPr/>
                    <a:lstStyle/>
                    <a:p>
                      <a:pPr algn="ctr" fontAlgn="b"/>
                      <a:r>
                        <a:rPr lang="en-US" sz="1100" b="0" i="0" u="none" strike="noStrike" dirty="0">
                          <a:solidFill>
                            <a:schemeClr val="tx1"/>
                          </a:solidFill>
                          <a:effectLst/>
                          <a:latin typeface="DM Sans" pitchFamily="2" charset="0"/>
                        </a:rPr>
                        <a:t>Treatment Jekyll</a:t>
                      </a:r>
                    </a:p>
                  </a:txBody>
                  <a:tcPr marL="7620" marR="7620" marT="7620" marB="0" anchor="b"/>
                </a:tc>
                <a:tc>
                  <a:txBody>
                    <a:bodyPr/>
                    <a:lstStyle/>
                    <a:p>
                      <a:pPr algn="ctr" fontAlgn="b"/>
                      <a:r>
                        <a:rPr lang="en-US" sz="1100" b="0" i="0" u="none" strike="noStrike">
                          <a:solidFill>
                            <a:schemeClr val="tx1"/>
                          </a:solidFill>
                          <a:effectLst/>
                          <a:latin typeface="DM Sans" pitchFamily="2" charset="0"/>
                        </a:rPr>
                        <a:t>6.94</a:t>
                      </a:r>
                    </a:p>
                  </a:txBody>
                  <a:tcPr marL="7620" marR="7620" marT="7620" marB="0" anchor="b"/>
                </a:tc>
                <a:extLst>
                  <a:ext uri="{0D108BD9-81ED-4DB2-BD59-A6C34878D82A}">
                    <a16:rowId xmlns:a16="http://schemas.microsoft.com/office/drawing/2014/main" val="4147726676"/>
                  </a:ext>
                </a:extLst>
              </a:tr>
              <a:tr h="363605">
                <a:tc>
                  <a:txBody>
                    <a:bodyPr/>
                    <a:lstStyle/>
                    <a:p>
                      <a:pPr algn="ctr" fontAlgn="b"/>
                      <a:r>
                        <a:rPr lang="en-US" sz="1100" b="0" i="0" u="none" strike="noStrike">
                          <a:solidFill>
                            <a:schemeClr val="tx1"/>
                          </a:solidFill>
                          <a:effectLst/>
                          <a:latin typeface="DM Sans" pitchFamily="2" charset="0"/>
                        </a:rPr>
                        <a:t>Lights Deer</a:t>
                      </a:r>
                    </a:p>
                  </a:txBody>
                  <a:tcPr marL="7620" marR="7620" marT="7620" marB="0" anchor="b"/>
                </a:tc>
                <a:tc>
                  <a:txBody>
                    <a:bodyPr/>
                    <a:lstStyle/>
                    <a:p>
                      <a:pPr algn="ctr" fontAlgn="b"/>
                      <a:r>
                        <a:rPr lang="en-US" sz="1100" b="0" i="0" u="none" strike="noStrike">
                          <a:solidFill>
                            <a:schemeClr val="tx1"/>
                          </a:solidFill>
                          <a:effectLst/>
                          <a:latin typeface="DM Sans" pitchFamily="2" charset="0"/>
                        </a:rPr>
                        <a:t>7.93</a:t>
                      </a:r>
                    </a:p>
                  </a:txBody>
                  <a:tcPr marL="7620" marR="7620" marT="7620" marB="0" anchor="b"/>
                </a:tc>
                <a:extLst>
                  <a:ext uri="{0D108BD9-81ED-4DB2-BD59-A6C34878D82A}">
                    <a16:rowId xmlns:a16="http://schemas.microsoft.com/office/drawing/2014/main" val="3820676373"/>
                  </a:ext>
                </a:extLst>
              </a:tr>
              <a:tr h="363605">
                <a:tc>
                  <a:txBody>
                    <a:bodyPr/>
                    <a:lstStyle/>
                    <a:p>
                      <a:pPr algn="ctr" fontAlgn="b"/>
                      <a:r>
                        <a:rPr lang="en-US" sz="1100" b="0" i="0" u="none" strike="noStrike">
                          <a:solidFill>
                            <a:schemeClr val="tx1"/>
                          </a:solidFill>
                          <a:effectLst/>
                          <a:latin typeface="DM Sans" pitchFamily="2" charset="0"/>
                        </a:rPr>
                        <a:t>Japanese Run</a:t>
                      </a:r>
                    </a:p>
                  </a:txBody>
                  <a:tcPr marL="7620" marR="7620" marT="7620" marB="0" anchor="b"/>
                </a:tc>
                <a:tc>
                  <a:txBody>
                    <a:bodyPr/>
                    <a:lstStyle/>
                    <a:p>
                      <a:pPr algn="ctr" fontAlgn="b"/>
                      <a:r>
                        <a:rPr lang="en-US" sz="1100" b="0" i="0" u="none" strike="noStrike" dirty="0">
                          <a:solidFill>
                            <a:schemeClr val="tx1"/>
                          </a:solidFill>
                          <a:effectLst/>
                          <a:latin typeface="DM Sans" pitchFamily="2" charset="0"/>
                        </a:rPr>
                        <a:t>7.94</a:t>
                      </a:r>
                    </a:p>
                  </a:txBody>
                  <a:tcPr marL="7620" marR="7620" marT="7620" marB="0" anchor="b"/>
                </a:tc>
                <a:extLst>
                  <a:ext uri="{0D108BD9-81ED-4DB2-BD59-A6C34878D82A}">
                    <a16:rowId xmlns:a16="http://schemas.microsoft.com/office/drawing/2014/main" val="146913447"/>
                  </a:ext>
                </a:extLst>
              </a:tr>
            </a:tbl>
          </a:graphicData>
        </a:graphic>
      </p:graphicFrame>
      <p:sp>
        <p:nvSpPr>
          <p:cNvPr id="9" name="Title 1">
            <a:extLst>
              <a:ext uri="{FF2B5EF4-FFF2-40B4-BE49-F238E27FC236}">
                <a16:creationId xmlns:a16="http://schemas.microsoft.com/office/drawing/2014/main" id="{FF5A64A8-E0AD-FC53-F8AF-0DE8886B47B4}"/>
              </a:ext>
            </a:extLst>
          </p:cNvPr>
          <p:cNvSpPr>
            <a:spLocks noGrp="1"/>
          </p:cNvSpPr>
          <p:nvPr>
            <p:ph type="title"/>
          </p:nvPr>
        </p:nvSpPr>
        <p:spPr>
          <a:xfrm>
            <a:off x="229346" y="281474"/>
            <a:ext cx="7704000" cy="572700"/>
          </a:xfrm>
        </p:spPr>
        <p:txBody>
          <a:bodyPr/>
          <a:lstStyle/>
          <a:p>
            <a:r>
              <a:rPr lang="en-US" sz="2400" dirty="0"/>
              <a:t>Which movies contributed </a:t>
            </a:r>
            <a:r>
              <a:rPr lang="en-US" sz="2400" i="1" dirty="0"/>
              <a:t>least  </a:t>
            </a:r>
            <a:r>
              <a:rPr lang="en-US" sz="2400" dirty="0"/>
              <a:t>to revenue gain?</a:t>
            </a:r>
          </a:p>
        </p:txBody>
      </p:sp>
      <p:pic>
        <p:nvPicPr>
          <p:cNvPr id="13" name="Picture 12" descr="A graph of purple and black&#10;&#10;Description automatically generated with medium confidence">
            <a:extLst>
              <a:ext uri="{FF2B5EF4-FFF2-40B4-BE49-F238E27FC236}">
                <a16:creationId xmlns:a16="http://schemas.microsoft.com/office/drawing/2014/main" id="{474ED7F4-0EE6-7970-72BF-422A93CB82A5}"/>
              </a:ext>
            </a:extLst>
          </p:cNvPr>
          <p:cNvPicPr>
            <a:picLocks noChangeAspect="1"/>
          </p:cNvPicPr>
          <p:nvPr/>
        </p:nvPicPr>
        <p:blipFill>
          <a:blip r:embed="rId3"/>
          <a:stretch>
            <a:fillRect/>
          </a:stretch>
        </p:blipFill>
        <p:spPr>
          <a:xfrm>
            <a:off x="2683725" y="1229192"/>
            <a:ext cx="5390003" cy="3307205"/>
          </a:xfrm>
          <a:prstGeom prst="rect">
            <a:avLst/>
          </a:prstGeom>
        </p:spPr>
      </p:pic>
    </p:spTree>
    <p:extLst>
      <p:ext uri="{BB962C8B-B14F-4D97-AF65-F5344CB8AC3E}">
        <p14:creationId xmlns:p14="http://schemas.microsoft.com/office/powerpoint/2010/main" val="398480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931A50-4795-7316-7145-F5BD60512B73}"/>
              </a:ext>
            </a:extLst>
          </p:cNvPr>
          <p:cNvSpPr txBox="1">
            <a:spLocks/>
          </p:cNvSpPr>
          <p:nvPr/>
        </p:nvSpPr>
        <p:spPr>
          <a:xfrm>
            <a:off x="2698595" y="88185"/>
            <a:ext cx="5977053" cy="5808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Heebo"/>
              <a:buNone/>
              <a:defRPr sz="7000" b="1" i="0" u="none" strike="noStrike" cap="none">
                <a:solidFill>
                  <a:schemeClr val="dk1"/>
                </a:solidFill>
                <a:latin typeface="Heebo"/>
                <a:ea typeface="Heebo"/>
                <a:cs typeface="Heebo"/>
                <a:sym typeface="Heebo"/>
              </a:defRPr>
            </a:lvl1pPr>
            <a:lvl2pPr marR="0" lvl="1"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2pPr>
            <a:lvl3pPr marR="0" lvl="2"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3pPr>
            <a:lvl4pPr marR="0" lvl="3"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4pPr>
            <a:lvl5pPr marR="0" lvl="4"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5pPr>
            <a:lvl6pPr marR="0" lvl="5"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6pPr>
            <a:lvl7pPr marR="0" lvl="6"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7pPr>
            <a:lvl8pPr marR="0" lvl="7"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8pPr>
            <a:lvl9pPr marR="0" lvl="8"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9pPr>
          </a:lstStyle>
          <a:p>
            <a:r>
              <a:rPr lang="en-US" sz="2400" dirty="0"/>
              <a:t>Which genres have the highest revenue?</a:t>
            </a:r>
          </a:p>
        </p:txBody>
      </p:sp>
      <p:grpSp>
        <p:nvGrpSpPr>
          <p:cNvPr id="7" name="Google Shape;1056;p45">
            <a:extLst>
              <a:ext uri="{FF2B5EF4-FFF2-40B4-BE49-F238E27FC236}">
                <a16:creationId xmlns:a16="http://schemas.microsoft.com/office/drawing/2014/main" id="{7986596D-29A4-0859-529D-9A3C3239525C}"/>
              </a:ext>
            </a:extLst>
          </p:cNvPr>
          <p:cNvGrpSpPr/>
          <p:nvPr/>
        </p:nvGrpSpPr>
        <p:grpSpPr>
          <a:xfrm>
            <a:off x="173078" y="1590388"/>
            <a:ext cx="1686250" cy="1851616"/>
            <a:chOff x="5968789" y="4158039"/>
            <a:chExt cx="385274" cy="474111"/>
          </a:xfrm>
        </p:grpSpPr>
        <p:sp>
          <p:nvSpPr>
            <p:cNvPr id="8" name="Google Shape;1057;p45">
              <a:extLst>
                <a:ext uri="{FF2B5EF4-FFF2-40B4-BE49-F238E27FC236}">
                  <a16:creationId xmlns:a16="http://schemas.microsoft.com/office/drawing/2014/main" id="{26A35114-AE59-5C38-249E-92038F214F14}"/>
                </a:ext>
              </a:extLst>
            </p:cNvPr>
            <p:cNvSpPr/>
            <p:nvPr/>
          </p:nvSpPr>
          <p:spPr>
            <a:xfrm>
              <a:off x="5968789" y="4158039"/>
              <a:ext cx="385274" cy="474111"/>
            </a:xfrm>
            <a:custGeom>
              <a:avLst/>
              <a:gdLst/>
              <a:ahLst/>
              <a:cxnLst/>
              <a:rect l="l" t="t" r="r" b="b"/>
              <a:pathLst>
                <a:path w="1184" h="1457" extrusionOk="0">
                  <a:moveTo>
                    <a:pt x="1083" y="1414"/>
                  </a:moveTo>
                  <a:lnTo>
                    <a:pt x="102" y="1414"/>
                  </a:lnTo>
                  <a:cubicBezTo>
                    <a:pt x="69" y="1414"/>
                    <a:pt x="43" y="1388"/>
                    <a:pt x="43" y="1355"/>
                  </a:cubicBezTo>
                  <a:lnTo>
                    <a:pt x="43" y="1338"/>
                  </a:lnTo>
                  <a:lnTo>
                    <a:pt x="1141" y="1338"/>
                  </a:lnTo>
                  <a:lnTo>
                    <a:pt x="1141" y="1355"/>
                  </a:lnTo>
                  <a:cubicBezTo>
                    <a:pt x="1141" y="1388"/>
                    <a:pt x="1115" y="1414"/>
                    <a:pt x="1083" y="1414"/>
                  </a:cubicBezTo>
                  <a:moveTo>
                    <a:pt x="504" y="1067"/>
                  </a:moveTo>
                  <a:lnTo>
                    <a:pt x="1141" y="1067"/>
                  </a:lnTo>
                  <a:lnTo>
                    <a:pt x="1141" y="1296"/>
                  </a:lnTo>
                  <a:lnTo>
                    <a:pt x="504" y="1296"/>
                  </a:lnTo>
                  <a:lnTo>
                    <a:pt x="504" y="1067"/>
                  </a:lnTo>
                  <a:moveTo>
                    <a:pt x="1066" y="43"/>
                  </a:moveTo>
                  <a:lnTo>
                    <a:pt x="1066" y="43"/>
                  </a:lnTo>
                  <a:lnTo>
                    <a:pt x="1115" y="166"/>
                  </a:lnTo>
                  <a:lnTo>
                    <a:pt x="1115" y="166"/>
                  </a:lnTo>
                  <a:lnTo>
                    <a:pt x="1058" y="189"/>
                  </a:lnTo>
                  <a:lnTo>
                    <a:pt x="929" y="97"/>
                  </a:lnTo>
                  <a:lnTo>
                    <a:pt x="1066" y="43"/>
                  </a:lnTo>
                  <a:moveTo>
                    <a:pt x="882" y="116"/>
                  </a:moveTo>
                  <a:lnTo>
                    <a:pt x="1010" y="208"/>
                  </a:lnTo>
                  <a:lnTo>
                    <a:pt x="887" y="257"/>
                  </a:lnTo>
                  <a:lnTo>
                    <a:pt x="758" y="165"/>
                  </a:lnTo>
                  <a:lnTo>
                    <a:pt x="882" y="116"/>
                  </a:lnTo>
                  <a:moveTo>
                    <a:pt x="711" y="184"/>
                  </a:moveTo>
                  <a:lnTo>
                    <a:pt x="840" y="275"/>
                  </a:lnTo>
                  <a:lnTo>
                    <a:pt x="716" y="325"/>
                  </a:lnTo>
                  <a:lnTo>
                    <a:pt x="587" y="233"/>
                  </a:lnTo>
                  <a:lnTo>
                    <a:pt x="711" y="184"/>
                  </a:lnTo>
                  <a:moveTo>
                    <a:pt x="540" y="252"/>
                  </a:moveTo>
                  <a:lnTo>
                    <a:pt x="669" y="343"/>
                  </a:lnTo>
                  <a:lnTo>
                    <a:pt x="545" y="392"/>
                  </a:lnTo>
                  <a:lnTo>
                    <a:pt x="416" y="301"/>
                  </a:lnTo>
                  <a:lnTo>
                    <a:pt x="540" y="252"/>
                  </a:lnTo>
                  <a:moveTo>
                    <a:pt x="330" y="379"/>
                  </a:moveTo>
                  <a:cubicBezTo>
                    <a:pt x="322" y="364"/>
                    <a:pt x="308" y="353"/>
                    <a:pt x="291" y="351"/>
                  </a:cubicBezTo>
                  <a:lnTo>
                    <a:pt x="369" y="320"/>
                  </a:lnTo>
                  <a:lnTo>
                    <a:pt x="498" y="411"/>
                  </a:lnTo>
                  <a:lnTo>
                    <a:pt x="370" y="462"/>
                  </a:lnTo>
                  <a:lnTo>
                    <a:pt x="330" y="379"/>
                  </a:lnTo>
                  <a:moveTo>
                    <a:pt x="1142" y="556"/>
                  </a:moveTo>
                  <a:lnTo>
                    <a:pt x="1047" y="556"/>
                  </a:lnTo>
                  <a:cubicBezTo>
                    <a:pt x="1035" y="556"/>
                    <a:pt x="1026" y="566"/>
                    <a:pt x="1026" y="578"/>
                  </a:cubicBezTo>
                  <a:cubicBezTo>
                    <a:pt x="1026" y="590"/>
                    <a:pt x="1035" y="599"/>
                    <a:pt x="1047" y="599"/>
                  </a:cubicBezTo>
                  <a:lnTo>
                    <a:pt x="1141" y="599"/>
                  </a:lnTo>
                  <a:lnTo>
                    <a:pt x="1141" y="753"/>
                  </a:lnTo>
                  <a:lnTo>
                    <a:pt x="43" y="753"/>
                  </a:lnTo>
                  <a:lnTo>
                    <a:pt x="43" y="599"/>
                  </a:lnTo>
                  <a:lnTo>
                    <a:pt x="134" y="599"/>
                  </a:lnTo>
                  <a:cubicBezTo>
                    <a:pt x="146" y="599"/>
                    <a:pt x="155" y="590"/>
                    <a:pt x="155" y="578"/>
                  </a:cubicBezTo>
                  <a:cubicBezTo>
                    <a:pt x="155" y="566"/>
                    <a:pt x="146" y="556"/>
                    <a:pt x="134" y="556"/>
                  </a:cubicBezTo>
                  <a:lnTo>
                    <a:pt x="43" y="556"/>
                  </a:lnTo>
                  <a:lnTo>
                    <a:pt x="43" y="401"/>
                  </a:lnTo>
                  <a:cubicBezTo>
                    <a:pt x="43" y="396"/>
                    <a:pt x="47" y="393"/>
                    <a:pt x="51" y="393"/>
                  </a:cubicBezTo>
                  <a:lnTo>
                    <a:pt x="284" y="393"/>
                  </a:lnTo>
                  <a:cubicBezTo>
                    <a:pt x="287" y="393"/>
                    <a:pt x="290" y="395"/>
                    <a:pt x="291" y="397"/>
                  </a:cubicBezTo>
                  <a:lnTo>
                    <a:pt x="368" y="556"/>
                  </a:lnTo>
                  <a:lnTo>
                    <a:pt x="216" y="556"/>
                  </a:lnTo>
                  <a:cubicBezTo>
                    <a:pt x="204" y="556"/>
                    <a:pt x="195" y="566"/>
                    <a:pt x="195" y="578"/>
                  </a:cubicBezTo>
                  <a:cubicBezTo>
                    <a:pt x="195" y="590"/>
                    <a:pt x="204" y="599"/>
                    <a:pt x="216" y="599"/>
                  </a:cubicBezTo>
                  <a:lnTo>
                    <a:pt x="956" y="599"/>
                  </a:lnTo>
                  <a:cubicBezTo>
                    <a:pt x="968" y="599"/>
                    <a:pt x="977" y="590"/>
                    <a:pt x="977" y="578"/>
                  </a:cubicBezTo>
                  <a:cubicBezTo>
                    <a:pt x="977" y="566"/>
                    <a:pt x="968" y="556"/>
                    <a:pt x="956" y="556"/>
                  </a:cubicBezTo>
                  <a:lnTo>
                    <a:pt x="415" y="556"/>
                  </a:lnTo>
                  <a:lnTo>
                    <a:pt x="388" y="501"/>
                  </a:lnTo>
                  <a:lnTo>
                    <a:pt x="1130" y="206"/>
                  </a:lnTo>
                  <a:cubicBezTo>
                    <a:pt x="1141" y="202"/>
                    <a:pt x="1149" y="193"/>
                    <a:pt x="1154" y="183"/>
                  </a:cubicBezTo>
                  <a:cubicBezTo>
                    <a:pt x="1158" y="172"/>
                    <a:pt x="1159" y="161"/>
                    <a:pt x="1154" y="150"/>
                  </a:cubicBezTo>
                  <a:lnTo>
                    <a:pt x="1106" y="27"/>
                  </a:lnTo>
                  <a:cubicBezTo>
                    <a:pt x="1101" y="17"/>
                    <a:pt x="1093" y="8"/>
                    <a:pt x="1083" y="4"/>
                  </a:cubicBezTo>
                  <a:cubicBezTo>
                    <a:pt x="1072" y="-1"/>
                    <a:pt x="1061" y="-1"/>
                    <a:pt x="1050" y="3"/>
                  </a:cubicBezTo>
                  <a:lnTo>
                    <a:pt x="177" y="350"/>
                  </a:lnTo>
                  <a:lnTo>
                    <a:pt x="51" y="350"/>
                  </a:lnTo>
                  <a:cubicBezTo>
                    <a:pt x="23" y="350"/>
                    <a:pt x="0" y="373"/>
                    <a:pt x="0" y="401"/>
                  </a:cubicBezTo>
                  <a:lnTo>
                    <a:pt x="0" y="1122"/>
                  </a:lnTo>
                  <a:cubicBezTo>
                    <a:pt x="0" y="1134"/>
                    <a:pt x="10" y="1143"/>
                    <a:pt x="22" y="1143"/>
                  </a:cubicBezTo>
                  <a:cubicBezTo>
                    <a:pt x="33" y="1143"/>
                    <a:pt x="43" y="1134"/>
                    <a:pt x="43" y="1122"/>
                  </a:cubicBezTo>
                  <a:lnTo>
                    <a:pt x="43" y="796"/>
                  </a:lnTo>
                  <a:lnTo>
                    <a:pt x="462" y="796"/>
                  </a:lnTo>
                  <a:lnTo>
                    <a:pt x="462" y="874"/>
                  </a:lnTo>
                  <a:cubicBezTo>
                    <a:pt x="462" y="885"/>
                    <a:pt x="471" y="895"/>
                    <a:pt x="483" y="895"/>
                  </a:cubicBezTo>
                  <a:cubicBezTo>
                    <a:pt x="495" y="895"/>
                    <a:pt x="504" y="885"/>
                    <a:pt x="504" y="874"/>
                  </a:cubicBezTo>
                  <a:lnTo>
                    <a:pt x="504" y="796"/>
                  </a:lnTo>
                  <a:lnTo>
                    <a:pt x="1141" y="796"/>
                  </a:lnTo>
                  <a:lnTo>
                    <a:pt x="1141" y="1024"/>
                  </a:lnTo>
                  <a:lnTo>
                    <a:pt x="504" y="1024"/>
                  </a:lnTo>
                  <a:lnTo>
                    <a:pt x="504" y="964"/>
                  </a:lnTo>
                  <a:cubicBezTo>
                    <a:pt x="504" y="952"/>
                    <a:pt x="495" y="943"/>
                    <a:pt x="483" y="943"/>
                  </a:cubicBezTo>
                  <a:cubicBezTo>
                    <a:pt x="471" y="943"/>
                    <a:pt x="462" y="952"/>
                    <a:pt x="462" y="964"/>
                  </a:cubicBezTo>
                  <a:lnTo>
                    <a:pt x="462" y="1296"/>
                  </a:lnTo>
                  <a:lnTo>
                    <a:pt x="43" y="1296"/>
                  </a:lnTo>
                  <a:lnTo>
                    <a:pt x="43" y="1212"/>
                  </a:lnTo>
                  <a:cubicBezTo>
                    <a:pt x="43" y="1201"/>
                    <a:pt x="33" y="1191"/>
                    <a:pt x="22" y="1191"/>
                  </a:cubicBezTo>
                  <a:cubicBezTo>
                    <a:pt x="10" y="1191"/>
                    <a:pt x="0" y="1201"/>
                    <a:pt x="0" y="1212"/>
                  </a:cubicBezTo>
                  <a:lnTo>
                    <a:pt x="0" y="1355"/>
                  </a:lnTo>
                  <a:cubicBezTo>
                    <a:pt x="0" y="1411"/>
                    <a:pt x="46" y="1457"/>
                    <a:pt x="102" y="1457"/>
                  </a:cubicBezTo>
                  <a:lnTo>
                    <a:pt x="1083" y="1457"/>
                  </a:lnTo>
                  <a:cubicBezTo>
                    <a:pt x="1139" y="1457"/>
                    <a:pt x="1184" y="1411"/>
                    <a:pt x="1184" y="1355"/>
                  </a:cubicBezTo>
                  <a:lnTo>
                    <a:pt x="1184" y="598"/>
                  </a:lnTo>
                  <a:cubicBezTo>
                    <a:pt x="1184" y="575"/>
                    <a:pt x="1165" y="556"/>
                    <a:pt x="1142" y="5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 name="Google Shape;1058;p45">
              <a:extLst>
                <a:ext uri="{FF2B5EF4-FFF2-40B4-BE49-F238E27FC236}">
                  <a16:creationId xmlns:a16="http://schemas.microsoft.com/office/drawing/2014/main" id="{18575576-231C-5A28-15D5-3DDD12A3F57B}"/>
                </a:ext>
              </a:extLst>
            </p:cNvPr>
            <p:cNvSpPr/>
            <p:nvPr/>
          </p:nvSpPr>
          <p:spPr>
            <a:xfrm>
              <a:off x="6005560" y="4294057"/>
              <a:ext cx="39373" cy="39374"/>
            </a:xfrm>
            <a:custGeom>
              <a:avLst/>
              <a:gdLst/>
              <a:ahLst/>
              <a:cxnLst/>
              <a:rect l="l" t="t" r="r" b="b"/>
              <a:pathLst>
                <a:path w="121" h="121" extrusionOk="0">
                  <a:moveTo>
                    <a:pt x="60" y="78"/>
                  </a:moveTo>
                  <a:cubicBezTo>
                    <a:pt x="50" y="78"/>
                    <a:pt x="42" y="70"/>
                    <a:pt x="42" y="60"/>
                  </a:cubicBezTo>
                  <a:cubicBezTo>
                    <a:pt x="42" y="50"/>
                    <a:pt x="50" y="42"/>
                    <a:pt x="60" y="42"/>
                  </a:cubicBezTo>
                  <a:cubicBezTo>
                    <a:pt x="70" y="42"/>
                    <a:pt x="78" y="50"/>
                    <a:pt x="78" y="60"/>
                  </a:cubicBezTo>
                  <a:cubicBezTo>
                    <a:pt x="78" y="70"/>
                    <a:pt x="70" y="78"/>
                    <a:pt x="60" y="78"/>
                  </a:cubicBezTo>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 name="Google Shape;1059;p45">
              <a:extLst>
                <a:ext uri="{FF2B5EF4-FFF2-40B4-BE49-F238E27FC236}">
                  <a16:creationId xmlns:a16="http://schemas.microsoft.com/office/drawing/2014/main" id="{9F5F88B0-4F72-E018-8A4D-4387DE055D53}"/>
                </a:ext>
              </a:extLst>
            </p:cNvPr>
            <p:cNvSpPr/>
            <p:nvPr/>
          </p:nvSpPr>
          <p:spPr>
            <a:xfrm>
              <a:off x="6016949" y="4460663"/>
              <a:ext cx="60199" cy="75168"/>
            </a:xfrm>
            <a:custGeom>
              <a:avLst/>
              <a:gdLst/>
              <a:ahLst/>
              <a:cxnLst/>
              <a:rect l="l" t="t" r="r" b="b"/>
              <a:pathLst>
                <a:path w="185" h="231" extrusionOk="0">
                  <a:moveTo>
                    <a:pt x="43" y="43"/>
                  </a:moveTo>
                  <a:lnTo>
                    <a:pt x="142" y="116"/>
                  </a:lnTo>
                  <a:lnTo>
                    <a:pt x="43" y="188"/>
                  </a:lnTo>
                  <a:lnTo>
                    <a:pt x="43" y="43"/>
                  </a:lnTo>
                  <a:moveTo>
                    <a:pt x="42" y="231"/>
                  </a:moveTo>
                  <a:cubicBezTo>
                    <a:pt x="51" y="231"/>
                    <a:pt x="60" y="228"/>
                    <a:pt x="67" y="223"/>
                  </a:cubicBezTo>
                  <a:lnTo>
                    <a:pt x="168" y="150"/>
                  </a:lnTo>
                  <a:cubicBezTo>
                    <a:pt x="178" y="142"/>
                    <a:pt x="185" y="129"/>
                    <a:pt x="185" y="116"/>
                  </a:cubicBezTo>
                  <a:cubicBezTo>
                    <a:pt x="185" y="102"/>
                    <a:pt x="178" y="89"/>
                    <a:pt x="168" y="81"/>
                  </a:cubicBezTo>
                  <a:lnTo>
                    <a:pt x="67" y="8"/>
                  </a:lnTo>
                  <a:cubicBezTo>
                    <a:pt x="54" y="-1"/>
                    <a:pt x="37" y="-2"/>
                    <a:pt x="23" y="5"/>
                  </a:cubicBezTo>
                  <a:cubicBezTo>
                    <a:pt x="9" y="12"/>
                    <a:pt x="0" y="27"/>
                    <a:pt x="0" y="43"/>
                  </a:cubicBezTo>
                  <a:lnTo>
                    <a:pt x="0" y="188"/>
                  </a:lnTo>
                  <a:cubicBezTo>
                    <a:pt x="0" y="204"/>
                    <a:pt x="9" y="219"/>
                    <a:pt x="23" y="226"/>
                  </a:cubicBezTo>
                  <a:cubicBezTo>
                    <a:pt x="29" y="229"/>
                    <a:pt x="36" y="231"/>
                    <a:pt x="4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TextBox 15">
            <a:extLst>
              <a:ext uri="{FF2B5EF4-FFF2-40B4-BE49-F238E27FC236}">
                <a16:creationId xmlns:a16="http://schemas.microsoft.com/office/drawing/2014/main" id="{64299530-021D-526D-C151-0F438260EAA2}"/>
              </a:ext>
            </a:extLst>
          </p:cNvPr>
          <p:cNvSpPr txBox="1"/>
          <p:nvPr/>
        </p:nvSpPr>
        <p:spPr>
          <a:xfrm>
            <a:off x="831014" y="2603514"/>
            <a:ext cx="1269018" cy="292388"/>
          </a:xfrm>
          <a:prstGeom prst="rect">
            <a:avLst/>
          </a:prstGeom>
          <a:noFill/>
        </p:spPr>
        <p:txBody>
          <a:bodyPr wrap="square" rtlCol="0">
            <a:spAutoFit/>
          </a:bodyPr>
          <a:lstStyle/>
          <a:p>
            <a:r>
              <a:rPr lang="en-US" sz="1300" dirty="0">
                <a:solidFill>
                  <a:schemeClr val="accent6"/>
                </a:solidFill>
                <a:latin typeface="Aptos Black" panose="020B0004020202020204" pitchFamily="34" charset="0"/>
              </a:rPr>
              <a:t>Top Genre:</a:t>
            </a:r>
          </a:p>
        </p:txBody>
      </p:sp>
      <p:sp>
        <p:nvSpPr>
          <p:cNvPr id="17" name="TextBox 16">
            <a:extLst>
              <a:ext uri="{FF2B5EF4-FFF2-40B4-BE49-F238E27FC236}">
                <a16:creationId xmlns:a16="http://schemas.microsoft.com/office/drawing/2014/main" id="{70FC801D-6204-1847-ABD6-D64415651163}"/>
              </a:ext>
            </a:extLst>
          </p:cNvPr>
          <p:cNvSpPr txBox="1"/>
          <p:nvPr/>
        </p:nvSpPr>
        <p:spPr>
          <a:xfrm>
            <a:off x="895599" y="2968533"/>
            <a:ext cx="1261584" cy="307777"/>
          </a:xfrm>
          <a:prstGeom prst="rect">
            <a:avLst/>
          </a:prstGeom>
          <a:noFill/>
        </p:spPr>
        <p:txBody>
          <a:bodyPr wrap="square" rtlCol="0">
            <a:spAutoFit/>
          </a:bodyPr>
          <a:lstStyle/>
          <a:p>
            <a:r>
              <a:rPr lang="en-US" dirty="0">
                <a:solidFill>
                  <a:schemeClr val="accent6"/>
                </a:solidFill>
                <a:latin typeface="Aptos Black" panose="020F0502020204030204" pitchFamily="34" charset="0"/>
              </a:rPr>
              <a:t>SPORTS</a:t>
            </a:r>
          </a:p>
        </p:txBody>
      </p:sp>
      <p:pic>
        <p:nvPicPr>
          <p:cNvPr id="27" name="Picture 26" descr="A graph with purple and white lines&#10;&#10;Description automatically generated with medium confidence">
            <a:extLst>
              <a:ext uri="{FF2B5EF4-FFF2-40B4-BE49-F238E27FC236}">
                <a16:creationId xmlns:a16="http://schemas.microsoft.com/office/drawing/2014/main" id="{E6AC45E8-6CBB-350B-0F9A-4C9661969B66}"/>
              </a:ext>
            </a:extLst>
          </p:cNvPr>
          <p:cNvPicPr>
            <a:picLocks noChangeAspect="1"/>
          </p:cNvPicPr>
          <p:nvPr/>
        </p:nvPicPr>
        <p:blipFill>
          <a:blip r:embed="rId2"/>
          <a:stretch>
            <a:fillRect/>
          </a:stretch>
        </p:blipFill>
        <p:spPr>
          <a:xfrm>
            <a:off x="2020266" y="669072"/>
            <a:ext cx="6731851" cy="4162690"/>
          </a:xfrm>
          <a:prstGeom prst="rect">
            <a:avLst/>
          </a:prstGeom>
        </p:spPr>
      </p:pic>
    </p:spTree>
    <p:extLst>
      <p:ext uri="{BB962C8B-B14F-4D97-AF65-F5344CB8AC3E}">
        <p14:creationId xmlns:p14="http://schemas.microsoft.com/office/powerpoint/2010/main" val="37185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D4592-DDA2-6ECB-9540-E24052C8A8C2}"/>
              </a:ext>
            </a:extLst>
          </p:cNvPr>
          <p:cNvSpPr txBox="1"/>
          <p:nvPr/>
        </p:nvSpPr>
        <p:spPr>
          <a:xfrm>
            <a:off x="292308" y="209862"/>
            <a:ext cx="7689954" cy="461665"/>
          </a:xfrm>
          <a:prstGeom prst="rect">
            <a:avLst/>
          </a:prstGeom>
          <a:noFill/>
        </p:spPr>
        <p:txBody>
          <a:bodyPr wrap="square" rtlCol="0">
            <a:spAutoFit/>
          </a:bodyPr>
          <a:lstStyle/>
          <a:p>
            <a:r>
              <a:rPr lang="en-US" sz="2400" b="1" dirty="0">
                <a:solidFill>
                  <a:schemeClr val="accent6"/>
                </a:solidFill>
                <a:latin typeface="DM Sans" pitchFamily="2" charset="0"/>
              </a:rPr>
              <a:t>What was the average rental duration for all films?</a:t>
            </a:r>
          </a:p>
        </p:txBody>
      </p:sp>
      <p:pic>
        <p:nvPicPr>
          <p:cNvPr id="4" name="Picture 3" descr="A graph with purple squares&#10;&#10;Description automatically generated with medium confidence">
            <a:extLst>
              <a:ext uri="{FF2B5EF4-FFF2-40B4-BE49-F238E27FC236}">
                <a16:creationId xmlns:a16="http://schemas.microsoft.com/office/drawing/2014/main" id="{77CEFFE4-4B13-F823-1674-8493125059DC}"/>
              </a:ext>
            </a:extLst>
          </p:cNvPr>
          <p:cNvPicPr>
            <a:picLocks noChangeAspect="1"/>
          </p:cNvPicPr>
          <p:nvPr/>
        </p:nvPicPr>
        <p:blipFill>
          <a:blip r:embed="rId2"/>
          <a:stretch>
            <a:fillRect/>
          </a:stretch>
        </p:blipFill>
        <p:spPr>
          <a:xfrm>
            <a:off x="292308" y="861933"/>
            <a:ext cx="6090899" cy="3780388"/>
          </a:xfrm>
          <a:prstGeom prst="rect">
            <a:avLst/>
          </a:prstGeom>
        </p:spPr>
      </p:pic>
      <p:sp>
        <p:nvSpPr>
          <p:cNvPr id="5" name="TextBox 4">
            <a:extLst>
              <a:ext uri="{FF2B5EF4-FFF2-40B4-BE49-F238E27FC236}">
                <a16:creationId xmlns:a16="http://schemas.microsoft.com/office/drawing/2014/main" id="{3659823D-E875-A62C-047D-D455C488199E}"/>
              </a:ext>
            </a:extLst>
          </p:cNvPr>
          <p:cNvSpPr txBox="1"/>
          <p:nvPr/>
        </p:nvSpPr>
        <p:spPr>
          <a:xfrm>
            <a:off x="6573187" y="1007371"/>
            <a:ext cx="1723869" cy="3323987"/>
          </a:xfrm>
          <a:prstGeom prst="rect">
            <a:avLst/>
          </a:prstGeom>
          <a:noFill/>
        </p:spPr>
        <p:txBody>
          <a:bodyPr wrap="square" rtlCol="0">
            <a:spAutoFit/>
          </a:bodyPr>
          <a:lstStyle/>
          <a:p>
            <a:r>
              <a:rPr lang="en-US" i="1" dirty="0">
                <a:solidFill>
                  <a:schemeClr val="accent6"/>
                </a:solidFill>
                <a:latin typeface="DM Sans" pitchFamily="2" charset="0"/>
              </a:rPr>
              <a:t>This chart shows the average rental duration for the top 10 selling films, the bottom 10 selling films and an average for all films in the database. Interestingly, the bottom 10 selling films are rented for a longer duration then the top 10 sellers.</a:t>
            </a:r>
            <a:endParaRPr lang="en-US" dirty="0">
              <a:latin typeface="DM Sans" pitchFamily="2" charset="0"/>
            </a:endParaRPr>
          </a:p>
        </p:txBody>
      </p:sp>
    </p:spTree>
    <p:extLst>
      <p:ext uri="{BB962C8B-B14F-4D97-AF65-F5344CB8AC3E}">
        <p14:creationId xmlns:p14="http://schemas.microsoft.com/office/powerpoint/2010/main" val="14556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D3C68-B813-45BE-78D6-07E62448AE45}"/>
              </a:ext>
            </a:extLst>
          </p:cNvPr>
          <p:cNvSpPr txBox="1"/>
          <p:nvPr/>
        </p:nvSpPr>
        <p:spPr>
          <a:xfrm>
            <a:off x="-1" y="0"/>
            <a:ext cx="6843010" cy="461665"/>
          </a:xfrm>
          <a:prstGeom prst="rect">
            <a:avLst/>
          </a:prstGeom>
          <a:noFill/>
        </p:spPr>
        <p:txBody>
          <a:bodyPr wrap="square" rtlCol="0">
            <a:spAutoFit/>
          </a:bodyPr>
          <a:lstStyle/>
          <a:p>
            <a:r>
              <a:rPr lang="en-US" sz="2400" b="1" dirty="0">
                <a:solidFill>
                  <a:schemeClr val="accent6"/>
                </a:solidFill>
                <a:latin typeface="DM Sans" pitchFamily="2" charset="0"/>
              </a:rPr>
              <a:t>Where are </a:t>
            </a:r>
            <a:r>
              <a:rPr lang="en-US" sz="2400" b="1" dirty="0" err="1">
                <a:solidFill>
                  <a:schemeClr val="accent6"/>
                </a:solidFill>
                <a:latin typeface="DM Sans" pitchFamily="2" charset="0"/>
              </a:rPr>
              <a:t>Rockbuster</a:t>
            </a:r>
            <a:r>
              <a:rPr lang="en-US" sz="2400" b="1" dirty="0">
                <a:solidFill>
                  <a:schemeClr val="accent6"/>
                </a:solidFill>
                <a:latin typeface="DM Sans" pitchFamily="2" charset="0"/>
              </a:rPr>
              <a:t> customers based?</a:t>
            </a:r>
          </a:p>
        </p:txBody>
      </p:sp>
      <p:pic>
        <p:nvPicPr>
          <p:cNvPr id="6" name="Picture 5" descr="A black rectangle with white lines&#10;&#10;Description automatically generated">
            <a:extLst>
              <a:ext uri="{FF2B5EF4-FFF2-40B4-BE49-F238E27FC236}">
                <a16:creationId xmlns:a16="http://schemas.microsoft.com/office/drawing/2014/main" id="{84CA891A-3AFC-B0E8-8F12-FDF96977CE3C}"/>
              </a:ext>
            </a:extLst>
          </p:cNvPr>
          <p:cNvPicPr>
            <a:picLocks noChangeAspect="1"/>
          </p:cNvPicPr>
          <p:nvPr/>
        </p:nvPicPr>
        <p:blipFill>
          <a:blip r:embed="rId2"/>
          <a:stretch>
            <a:fillRect/>
          </a:stretch>
        </p:blipFill>
        <p:spPr>
          <a:xfrm>
            <a:off x="7939818" y="1418918"/>
            <a:ext cx="1204182" cy="547935"/>
          </a:xfrm>
          <a:prstGeom prst="rect">
            <a:avLst/>
          </a:prstGeom>
        </p:spPr>
      </p:pic>
      <p:pic>
        <p:nvPicPr>
          <p:cNvPr id="8" name="Picture 7">
            <a:extLst>
              <a:ext uri="{FF2B5EF4-FFF2-40B4-BE49-F238E27FC236}">
                <a16:creationId xmlns:a16="http://schemas.microsoft.com/office/drawing/2014/main" id="{1DC20E4D-195A-2B4C-C8C8-8612B6B83514}"/>
              </a:ext>
            </a:extLst>
          </p:cNvPr>
          <p:cNvPicPr>
            <a:picLocks noChangeAspect="1"/>
          </p:cNvPicPr>
          <p:nvPr/>
        </p:nvPicPr>
        <p:blipFill>
          <a:blip r:embed="rId3"/>
          <a:stretch>
            <a:fillRect/>
          </a:stretch>
        </p:blipFill>
        <p:spPr>
          <a:xfrm>
            <a:off x="7939817" y="2263697"/>
            <a:ext cx="1204182" cy="261225"/>
          </a:xfrm>
          <a:prstGeom prst="rect">
            <a:avLst/>
          </a:prstGeom>
        </p:spPr>
      </p:pic>
      <p:sp>
        <p:nvSpPr>
          <p:cNvPr id="9" name="TextBox 8">
            <a:extLst>
              <a:ext uri="{FF2B5EF4-FFF2-40B4-BE49-F238E27FC236}">
                <a16:creationId xmlns:a16="http://schemas.microsoft.com/office/drawing/2014/main" id="{87A1E21A-64BD-1FD8-C3A3-61CAEC2EECA5}"/>
              </a:ext>
            </a:extLst>
          </p:cNvPr>
          <p:cNvSpPr txBox="1"/>
          <p:nvPr/>
        </p:nvSpPr>
        <p:spPr>
          <a:xfrm>
            <a:off x="7924827" y="1186889"/>
            <a:ext cx="1337602" cy="261610"/>
          </a:xfrm>
          <a:prstGeom prst="rect">
            <a:avLst/>
          </a:prstGeom>
          <a:noFill/>
        </p:spPr>
        <p:txBody>
          <a:bodyPr wrap="square" rtlCol="0">
            <a:spAutoFit/>
          </a:bodyPr>
          <a:lstStyle/>
          <a:p>
            <a:r>
              <a:rPr lang="en-US" sz="1100" dirty="0">
                <a:solidFill>
                  <a:schemeClr val="accent6"/>
                </a:solidFill>
                <a:latin typeface="DM Sans" pitchFamily="2" charset="0"/>
              </a:rPr>
              <a:t>Customer Count</a:t>
            </a:r>
          </a:p>
        </p:txBody>
      </p:sp>
      <p:sp>
        <p:nvSpPr>
          <p:cNvPr id="10" name="TextBox 9">
            <a:extLst>
              <a:ext uri="{FF2B5EF4-FFF2-40B4-BE49-F238E27FC236}">
                <a16:creationId xmlns:a16="http://schemas.microsoft.com/office/drawing/2014/main" id="{DC4AA0D8-ECED-F9EE-9940-1A6A31D0B854}"/>
              </a:ext>
            </a:extLst>
          </p:cNvPr>
          <p:cNvSpPr txBox="1"/>
          <p:nvPr/>
        </p:nvSpPr>
        <p:spPr>
          <a:xfrm>
            <a:off x="7924826" y="2039113"/>
            <a:ext cx="1219173" cy="261610"/>
          </a:xfrm>
          <a:prstGeom prst="rect">
            <a:avLst/>
          </a:prstGeom>
          <a:noFill/>
        </p:spPr>
        <p:txBody>
          <a:bodyPr wrap="square" rtlCol="0">
            <a:spAutoFit/>
          </a:bodyPr>
          <a:lstStyle/>
          <a:p>
            <a:r>
              <a:rPr lang="en-US" sz="1100" dirty="0">
                <a:solidFill>
                  <a:schemeClr val="accent6"/>
                </a:solidFill>
                <a:latin typeface="DM Sans" pitchFamily="2" charset="0"/>
              </a:rPr>
              <a:t>Total Revenue</a:t>
            </a:r>
          </a:p>
        </p:txBody>
      </p:sp>
      <p:pic>
        <p:nvPicPr>
          <p:cNvPr id="13" name="Picture 12" descr="A map of the world&#10;&#10;Description automatically generated">
            <a:extLst>
              <a:ext uri="{FF2B5EF4-FFF2-40B4-BE49-F238E27FC236}">
                <a16:creationId xmlns:a16="http://schemas.microsoft.com/office/drawing/2014/main" id="{77F9EB44-0295-96D5-B1B9-9FA16C543E3C}"/>
              </a:ext>
            </a:extLst>
          </p:cNvPr>
          <p:cNvPicPr>
            <a:picLocks noChangeAspect="1"/>
          </p:cNvPicPr>
          <p:nvPr/>
        </p:nvPicPr>
        <p:blipFill>
          <a:blip r:embed="rId4"/>
          <a:stretch>
            <a:fillRect/>
          </a:stretch>
        </p:blipFill>
        <p:spPr>
          <a:xfrm>
            <a:off x="-33707" y="569627"/>
            <a:ext cx="7960237" cy="4573874"/>
          </a:xfrm>
          <a:prstGeom prst="rect">
            <a:avLst/>
          </a:prstGeom>
        </p:spPr>
      </p:pic>
      <p:sp>
        <p:nvSpPr>
          <p:cNvPr id="14" name="TextBox 13">
            <a:extLst>
              <a:ext uri="{FF2B5EF4-FFF2-40B4-BE49-F238E27FC236}">
                <a16:creationId xmlns:a16="http://schemas.microsoft.com/office/drawing/2014/main" id="{6F405266-9CE0-6C03-936D-C452106005BE}"/>
              </a:ext>
            </a:extLst>
          </p:cNvPr>
          <p:cNvSpPr txBox="1"/>
          <p:nvPr/>
        </p:nvSpPr>
        <p:spPr>
          <a:xfrm>
            <a:off x="89941" y="307776"/>
            <a:ext cx="3710066" cy="307777"/>
          </a:xfrm>
          <a:prstGeom prst="rect">
            <a:avLst/>
          </a:prstGeom>
          <a:noFill/>
        </p:spPr>
        <p:txBody>
          <a:bodyPr wrap="square" rtlCol="0">
            <a:spAutoFit/>
          </a:bodyPr>
          <a:lstStyle/>
          <a:p>
            <a:r>
              <a:rPr lang="en-US" dirty="0">
                <a:solidFill>
                  <a:schemeClr val="accent6"/>
                </a:solidFill>
              </a:rPr>
              <a:t>Top 25 Countries by Count of Customer</a:t>
            </a:r>
          </a:p>
        </p:txBody>
      </p:sp>
    </p:spTree>
    <p:extLst>
      <p:ext uri="{BB962C8B-B14F-4D97-AF65-F5344CB8AC3E}">
        <p14:creationId xmlns:p14="http://schemas.microsoft.com/office/powerpoint/2010/main" val="3245756360"/>
      </p:ext>
    </p:extLst>
  </p:cSld>
  <p:clrMapOvr>
    <a:masterClrMapping/>
  </p:clrMapOvr>
</p:sld>
</file>

<file path=ppt/theme/theme1.xml><?xml version="1.0" encoding="utf-8"?>
<a:theme xmlns:a="http://schemas.openxmlformats.org/drawingml/2006/main" name="German Cinema and Visual Culture Master of Arts in German by Slidesgo">
  <a:themeElements>
    <a:clrScheme name="Simple Light">
      <a:dk1>
        <a:srgbClr val="FEFCF6"/>
      </a:dk1>
      <a:lt1>
        <a:srgbClr val="281D1B"/>
      </a:lt1>
      <a:dk2>
        <a:srgbClr val="BDB69D"/>
      </a:dk2>
      <a:lt2>
        <a:srgbClr val="DB0011"/>
      </a:lt2>
      <a:accent1>
        <a:srgbClr val="BF0000"/>
      </a:accent1>
      <a:accent2>
        <a:srgbClr val="8D7368"/>
      </a:accent2>
      <a:accent3>
        <a:srgbClr val="554640"/>
      </a:accent3>
      <a:accent4>
        <a:srgbClr val="342C29"/>
      </a:accent4>
      <a:accent5>
        <a:srgbClr val="FFFFFF"/>
      </a:accent5>
      <a:accent6>
        <a:srgbClr val="FFFFFF"/>
      </a:accent6>
      <a:hlink>
        <a:srgbClr val="FEFC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TotalTime>
  <Words>669</Words>
  <Application>Microsoft Office PowerPoint</Application>
  <PresentationFormat>On-screen Show (16:9)</PresentationFormat>
  <Paragraphs>159</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Wingdings</vt:lpstr>
      <vt:lpstr>DM Sans Medium</vt:lpstr>
      <vt:lpstr>Heebo</vt:lpstr>
      <vt:lpstr>Nunito Light</vt:lpstr>
      <vt:lpstr>DM Sans</vt:lpstr>
      <vt:lpstr>Arial</vt:lpstr>
      <vt:lpstr>DM Sans Light</vt:lpstr>
      <vt:lpstr>Aptos Black</vt:lpstr>
      <vt:lpstr>German Cinema and Visual Culture Master of Arts in German by Slidesgo</vt:lpstr>
      <vt:lpstr>Rockbuster Analysis</vt:lpstr>
      <vt:lpstr>Project Overview</vt:lpstr>
      <vt:lpstr>Key Questions </vt:lpstr>
      <vt:lpstr>PowerPoint Presentation</vt:lpstr>
      <vt:lpstr>Which movies contributed most  to revenue gain?</vt:lpstr>
      <vt:lpstr>Which movies contributed least  to revenue gain?</vt:lpstr>
      <vt:lpstr>PowerPoint Presentation</vt:lpstr>
      <vt:lpstr>PowerPoint Presentation</vt:lpstr>
      <vt:lpstr>PowerPoint Presentation</vt:lpstr>
      <vt:lpstr>PowerPoint Presentation</vt:lpstr>
      <vt:lpstr>PowerPoint Presentation</vt:lpstr>
      <vt:lpstr>PowerPoint Presentation</vt:lpstr>
      <vt:lpstr>Top Selling Genres in India</vt:lpstr>
      <vt:lpstr>PowerPoint Presentation</vt:lpstr>
      <vt:lpstr>PowerPoint Presentation</vt:lpstr>
      <vt:lpstr>Thanks!</vt:lpstr>
      <vt:lpstr>Icon pack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Analysis</dc:title>
  <dc:creator>Chris Schwarz</dc:creator>
  <cp:lastModifiedBy>Chris Schwarz</cp:lastModifiedBy>
  <cp:revision>1</cp:revision>
  <dcterms:modified xsi:type="dcterms:W3CDTF">2024-04-19T17:19:24Z</dcterms:modified>
</cp:coreProperties>
</file>