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59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62" r:id="rId28"/>
    <p:sldId id="270" r:id="rId29"/>
    <p:sldId id="260" r:id="rId30"/>
    <p:sldId id="272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9" y="2295077"/>
            <a:ext cx="715645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/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/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5" r="-5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division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edit/create privileges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1910</TotalTime>
  <Words>256</Words>
  <Application>Microsoft Macintosh PowerPoint</Application>
  <PresentationFormat>On-screen Show (4:3)</PresentationFormat>
  <Paragraphs>103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PowerPoint Presentation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19</cp:revision>
  <dcterms:created xsi:type="dcterms:W3CDTF">2015-04-27T17:09:41Z</dcterms:created>
  <dcterms:modified xsi:type="dcterms:W3CDTF">2015-04-29T15:11:08Z</dcterms:modified>
</cp:coreProperties>
</file>