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70" r:id="rId15"/>
    <p:sldId id="26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7" autoAdjust="0"/>
  </p:normalViewPr>
  <p:slideViewPr>
    <p:cSldViewPr snapToGrid="0" snapToObjects="1">
      <p:cViewPr varScale="1">
        <p:scale>
          <a:sx n="78" d="100"/>
          <a:sy n="78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/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1808</TotalTime>
  <Words>86</Words>
  <Application>Microsoft Macintosh PowerPoint</Application>
  <PresentationFormat>On-screen Show (4:3)</PresentationFormat>
  <Paragraphs>51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ARL Apex APP</vt:lpstr>
      <vt:lpstr>Conceptual Model</vt:lpstr>
      <vt:lpstr>Logical Model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Cassie Schwendiman</cp:lastModifiedBy>
  <cp:revision>9</cp:revision>
  <dcterms:created xsi:type="dcterms:W3CDTF">2015-04-27T17:09:41Z</dcterms:created>
  <dcterms:modified xsi:type="dcterms:W3CDTF">2015-04-28T23:18:21Z</dcterms:modified>
</cp:coreProperties>
</file>