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9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62" r:id="rId27"/>
    <p:sldId id="270" r:id="rId28"/>
    <p:sldId id="260" r:id="rId29"/>
    <p:sldId id="272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pic>
        <p:nvPicPr>
          <p:cNvPr id="4" name="Content Placeholder 3" descr="Screen Shot 2015-04-29 at 10.55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78" b="-578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pic>
        <p:nvPicPr>
          <p:cNvPr id="6" name="Picture 5" descr="Screen Shot 2015-04-29 at 10.5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9596" cy="19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4-29 at 10.5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" y="4426415"/>
            <a:ext cx="8181148" cy="148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nut 7"/>
          <p:cNvSpPr/>
          <p:nvPr/>
        </p:nvSpPr>
        <p:spPr>
          <a:xfrm>
            <a:off x="4299780" y="2301559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7257475" y="360783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030748" y="331092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</a:t>
            </a:r>
            <a:r>
              <a:rPr lang="en-US" sz="2100" dirty="0" smtClean="0"/>
              <a:t>division, edit ONLY status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</a:t>
            </a:r>
            <a:r>
              <a:rPr lang="en-US" dirty="0" smtClean="0"/>
              <a:t>create privileges, restricted edits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2034</TotalTime>
  <Words>274</Words>
  <Application>Microsoft Macintosh PowerPoint</Application>
  <PresentationFormat>On-screen Show (4:3)</PresentationFormat>
  <Paragraphs>108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27</cp:revision>
  <dcterms:created xsi:type="dcterms:W3CDTF">2015-04-27T17:09:41Z</dcterms:created>
  <dcterms:modified xsi:type="dcterms:W3CDTF">2015-04-29T17:15:58Z</dcterms:modified>
</cp:coreProperties>
</file>