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9" r:id="rId1"/>
  </p:sldMasterIdLst>
  <p:notesMasterIdLst>
    <p:notesMasterId r:id="rId32"/>
  </p:notesMasterIdLst>
  <p:sldIdLst>
    <p:sldId id="256" r:id="rId2"/>
    <p:sldId id="257" r:id="rId3"/>
    <p:sldId id="258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59" r:id="rId18"/>
    <p:sldId id="261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62" r:id="rId27"/>
    <p:sldId id="270" r:id="rId28"/>
    <p:sldId id="260" r:id="rId29"/>
    <p:sldId id="272" r:id="rId30"/>
    <p:sldId id="271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417" autoAdjust="0"/>
  </p:normalViewPr>
  <p:slideViewPr>
    <p:cSldViewPr snapToGrid="0" snapToObjects="1">
      <p:cViewPr varScale="1">
        <p:scale>
          <a:sx n="77" d="100"/>
          <a:sy n="77" d="100"/>
        </p:scale>
        <p:origin x="-18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2F1A-287B-1549-B871-2516245E23A3}" type="datetimeFigureOut">
              <a:rPr lang="en-US" smtClean="0"/>
              <a:t>4/29/15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1EB33-377D-8042-A9F7-722A70D34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60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93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Cassie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75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82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Cassie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25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Cassie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97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16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Cassie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69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78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Cassie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05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47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Cassie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51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7498D32-CF37-1848-A958-A191270B3DA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ARL Apex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Robert </a:t>
            </a:r>
            <a:r>
              <a:rPr lang="en-US" dirty="0" err="1" smtClean="0"/>
              <a:t>Gehring</a:t>
            </a:r>
            <a:r>
              <a:rPr lang="en-US" dirty="0" smtClean="0"/>
              <a:t>, Cassie Schwendiman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279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Membership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current membership, add/remove functionality</a:t>
            </a:r>
          </a:p>
          <a:p>
            <a:r>
              <a:rPr lang="en-US" dirty="0" smtClean="0"/>
              <a:t>See active employees not in list (add &gt;1 at a time)</a:t>
            </a:r>
          </a:p>
          <a:p>
            <a:r>
              <a:rPr lang="en-US" dirty="0" smtClean="0"/>
              <a:t>Warn of inactive members with easy removal</a:t>
            </a:r>
          </a:p>
          <a:p>
            <a:r>
              <a:rPr lang="en-US" dirty="0" smtClean="0"/>
              <a:t>See list of active employees</a:t>
            </a:r>
          </a:p>
          <a:p>
            <a:pPr lvl="1"/>
            <a:r>
              <a:rPr lang="en-US" dirty="0" smtClean="0"/>
              <a:t>Searches</a:t>
            </a:r>
          </a:p>
        </p:txBody>
      </p:sp>
    </p:spTree>
    <p:extLst>
      <p:ext uri="{BB962C8B-B14F-4D97-AF65-F5344CB8AC3E}">
        <p14:creationId xmlns:p14="http://schemas.microsoft.com/office/powerpoint/2010/main" val="2134995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List Membership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5" y="1524000"/>
            <a:ext cx="7816669" cy="3490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64" y="5063887"/>
            <a:ext cx="5957329" cy="17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90186" y="581524"/>
            <a:ext cx="3721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Inactive employees</a:t>
            </a:r>
          </a:p>
          <a:p>
            <a:r>
              <a:rPr lang="en-US" dirty="0" smtClean="0"/>
              <a:t>Delete Employees from list</a:t>
            </a:r>
          </a:p>
          <a:p>
            <a:r>
              <a:rPr lang="en-US" dirty="0" smtClean="0"/>
              <a:t>Add Members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153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Members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356" y="1777465"/>
            <a:ext cx="6176985" cy="221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162" y="4269457"/>
            <a:ext cx="6233374" cy="2248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98490" y="1275009"/>
            <a:ext cx="7888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 all active employees not on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694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All Active Employees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19" y="1437223"/>
            <a:ext cx="8569088" cy="2582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05" y="4280707"/>
            <a:ext cx="7366716" cy="2325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0994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List 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Membership</a:t>
            </a:r>
          </a:p>
          <a:p>
            <a:r>
              <a:rPr lang="en-US" dirty="0" smtClean="0"/>
              <a:t>Remove employee from all their lists</a:t>
            </a:r>
          </a:p>
          <a:p>
            <a:r>
              <a:rPr lang="en-US" dirty="0" smtClean="0"/>
              <a:t>See all lists employee belongs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82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4304"/>
            <a:ext cx="8229600" cy="990600"/>
          </a:xfrm>
        </p:spPr>
        <p:txBody>
          <a:bodyPr/>
          <a:lstStyle/>
          <a:p>
            <a:r>
              <a:rPr lang="en-US" dirty="0" smtClean="0"/>
              <a:t>Clone Membership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06" y="1024207"/>
            <a:ext cx="7462546" cy="2430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06" y="3467129"/>
            <a:ext cx="7462546" cy="3238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6534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 Employee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12" y="1764406"/>
            <a:ext cx="4331166" cy="465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223" y="3589851"/>
            <a:ext cx="5942473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49" y="3615609"/>
            <a:ext cx="321945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748924" y="2075886"/>
            <a:ext cx="4092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See all lists employee is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Remove employee from all 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960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Have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Report Downloads</a:t>
            </a:r>
          </a:p>
          <a:p>
            <a:r>
              <a:rPr lang="en-US" dirty="0" smtClean="0"/>
              <a:t>Data Loading</a:t>
            </a:r>
          </a:p>
          <a:p>
            <a:r>
              <a:rPr lang="en-US" dirty="0" smtClean="0"/>
              <a:t>Document Uploads</a:t>
            </a:r>
          </a:p>
          <a:p>
            <a:r>
              <a:rPr lang="en-US" dirty="0" smtClean="0"/>
              <a:t>Homepage Search Bar</a:t>
            </a:r>
          </a:p>
          <a:p>
            <a:r>
              <a:rPr lang="en-US" dirty="0" smtClean="0"/>
              <a:t>Region Display Selector</a:t>
            </a:r>
          </a:p>
          <a:p>
            <a:r>
              <a:rPr lang="en-US" dirty="0" smtClean="0"/>
              <a:t>Trees</a:t>
            </a:r>
          </a:p>
          <a:p>
            <a:r>
              <a:rPr lang="en-US" dirty="0" smtClean="0"/>
              <a:t>Shortcut</a:t>
            </a:r>
          </a:p>
          <a:p>
            <a:r>
              <a:rPr lang="en-US" dirty="0" smtClean="0"/>
              <a:t>Shuttle</a:t>
            </a:r>
          </a:p>
          <a:p>
            <a:r>
              <a:rPr lang="en-US" dirty="0" smtClean="0"/>
              <a:t>Group Select List</a:t>
            </a:r>
          </a:p>
          <a:p>
            <a:r>
              <a:rPr lang="en-US" dirty="0" smtClean="0"/>
              <a:t>Modal Branching</a:t>
            </a:r>
          </a:p>
        </p:txBody>
      </p:sp>
    </p:spTree>
    <p:extLst>
      <p:ext uri="{BB962C8B-B14F-4D97-AF65-F5344CB8AC3E}">
        <p14:creationId xmlns:p14="http://schemas.microsoft.com/office/powerpoint/2010/main" val="34625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Downloads</a:t>
            </a:r>
            <a:endParaRPr lang="en-US" dirty="0"/>
          </a:p>
        </p:txBody>
      </p:sp>
      <p:pic>
        <p:nvPicPr>
          <p:cNvPr id="4" name="Content Placeholder 3" descr="Screen Shot 2015-04-28 at 5.07.32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550" b="-11550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Donut 4"/>
          <p:cNvSpPr/>
          <p:nvPr/>
        </p:nvSpPr>
        <p:spPr>
          <a:xfrm>
            <a:off x="6626500" y="1725693"/>
            <a:ext cx="1888634" cy="1009367"/>
          </a:xfrm>
          <a:prstGeom prst="donut">
            <a:avLst>
              <a:gd name="adj" fmla="val 7435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 descr="Screen Shot 2015-04-28 at 5.11.2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200" y="3483568"/>
            <a:ext cx="3416300" cy="222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Bent Arrow 10"/>
          <p:cNvSpPr/>
          <p:nvPr/>
        </p:nvSpPr>
        <p:spPr>
          <a:xfrm rot="9874580">
            <a:off x="6382280" y="3076941"/>
            <a:ext cx="1693258" cy="1204729"/>
          </a:xfrm>
          <a:prstGeom prst="bentArrow">
            <a:avLst>
              <a:gd name="adj1" fmla="val 6719"/>
              <a:gd name="adj2" fmla="val 21774"/>
              <a:gd name="adj3" fmla="val 20699"/>
              <a:gd name="adj4" fmla="val 70633"/>
            </a:avLst>
          </a:prstGeom>
          <a:solidFill>
            <a:srgbClr val="2929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75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Loading</a:t>
            </a:r>
            <a:endParaRPr lang="en-US" dirty="0"/>
          </a:p>
        </p:txBody>
      </p:sp>
      <p:pic>
        <p:nvPicPr>
          <p:cNvPr id="4" name="Content Placeholder 3" descr="Screen Shot 2015-04-28 at 5.16.21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238" r="-11238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661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Model</a:t>
            </a:r>
            <a:endParaRPr lang="en-US" dirty="0"/>
          </a:p>
        </p:txBody>
      </p:sp>
      <p:pic>
        <p:nvPicPr>
          <p:cNvPr id="4" name="Content Placeholder 3" descr="ConceptualModelScreensh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321" b="-93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05706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Uploads</a:t>
            </a:r>
            <a:endParaRPr lang="en-US" dirty="0"/>
          </a:p>
        </p:txBody>
      </p:sp>
      <p:pic>
        <p:nvPicPr>
          <p:cNvPr id="4" name="Content Placeholder 3" descr="Screen Shot 2015-04-29 at 12.19.2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0024" b="-120024"/>
          <a:stretch>
            <a:fillRect/>
          </a:stretch>
        </p:blipFill>
        <p:spPr>
          <a:xfrm>
            <a:off x="-115460" y="703707"/>
            <a:ext cx="9424403" cy="5584831"/>
          </a:xfrm>
        </p:spPr>
      </p:pic>
    </p:spTree>
    <p:extLst>
      <p:ext uri="{BB962C8B-B14F-4D97-AF65-F5344CB8AC3E}">
        <p14:creationId xmlns:p14="http://schemas.microsoft.com/office/powerpoint/2010/main" val="2786563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4-29 at 10.30.1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6886"/>
            <a:ext cx="9144000" cy="2427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Homepage Search Bar</a:t>
            </a:r>
            <a:endParaRPr lang="en-US" dirty="0"/>
          </a:p>
        </p:txBody>
      </p:sp>
      <p:pic>
        <p:nvPicPr>
          <p:cNvPr id="4" name="Picture 3" descr="Screen Shot 2015-04-29 at 10.30.3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36" y="3171949"/>
            <a:ext cx="8385264" cy="3488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Down Arrow 4"/>
          <p:cNvSpPr/>
          <p:nvPr/>
        </p:nvSpPr>
        <p:spPr>
          <a:xfrm>
            <a:off x="4354482" y="2734818"/>
            <a:ext cx="511322" cy="874261"/>
          </a:xfrm>
          <a:prstGeom prst="downArrow">
            <a:avLst>
              <a:gd name="adj1" fmla="val 35806"/>
              <a:gd name="adj2" fmla="val 44354"/>
            </a:avLst>
          </a:prstGeom>
          <a:solidFill>
            <a:srgbClr val="2929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34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 Display Selector</a:t>
            </a:r>
            <a:endParaRPr lang="en-US" dirty="0"/>
          </a:p>
        </p:txBody>
      </p:sp>
      <p:pic>
        <p:nvPicPr>
          <p:cNvPr id="4" name="Content Placeholder 3" descr="Screen Shot 2015-04-28 at 5.07.32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550" b="-11550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Donut 4"/>
          <p:cNvSpPr/>
          <p:nvPr/>
        </p:nvSpPr>
        <p:spPr>
          <a:xfrm>
            <a:off x="191833" y="2348910"/>
            <a:ext cx="3448834" cy="817624"/>
          </a:xfrm>
          <a:prstGeom prst="donut">
            <a:avLst>
              <a:gd name="adj" fmla="val 7435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049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endParaRPr lang="en-US" dirty="0"/>
          </a:p>
        </p:txBody>
      </p:sp>
      <p:pic>
        <p:nvPicPr>
          <p:cNvPr id="4" name="Content Placeholder 3" descr="Screen Shot 2015-04-28 at 5.07.32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550" b="-11550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Donut 4"/>
          <p:cNvSpPr/>
          <p:nvPr/>
        </p:nvSpPr>
        <p:spPr>
          <a:xfrm>
            <a:off x="5047210" y="1758253"/>
            <a:ext cx="1286225" cy="1009367"/>
          </a:xfrm>
          <a:prstGeom prst="donut">
            <a:avLst>
              <a:gd name="adj" fmla="val 7435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 descr="Screen Shot 2015-04-28 at 5.21.2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065" y="3541529"/>
            <a:ext cx="2768600" cy="2171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Bent Arrow 6"/>
          <p:cNvSpPr/>
          <p:nvPr/>
        </p:nvSpPr>
        <p:spPr>
          <a:xfrm rot="9874580">
            <a:off x="4065247" y="3097731"/>
            <a:ext cx="1908001" cy="1204729"/>
          </a:xfrm>
          <a:prstGeom prst="bentArrow">
            <a:avLst>
              <a:gd name="adj1" fmla="val 6719"/>
              <a:gd name="adj2" fmla="val 21774"/>
              <a:gd name="adj3" fmla="val 20699"/>
              <a:gd name="adj4" fmla="val 81586"/>
            </a:avLst>
          </a:prstGeom>
          <a:solidFill>
            <a:srgbClr val="2929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56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Shortcut</a:t>
            </a:r>
            <a:endParaRPr lang="en-US" dirty="0"/>
          </a:p>
        </p:txBody>
      </p:sp>
      <p:pic>
        <p:nvPicPr>
          <p:cNvPr id="4" name="Content Placeholder 3" descr="Screen Shot 2015-04-28 at 5.25.42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402" b="-29402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Donut 5"/>
          <p:cNvSpPr/>
          <p:nvPr/>
        </p:nvSpPr>
        <p:spPr>
          <a:xfrm>
            <a:off x="225700" y="4858360"/>
            <a:ext cx="1888634" cy="1009367"/>
          </a:xfrm>
          <a:prstGeom prst="donut">
            <a:avLst>
              <a:gd name="adj" fmla="val 7435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088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Shuttle</a:t>
            </a:r>
            <a:endParaRPr lang="en-US" dirty="0"/>
          </a:p>
        </p:txBody>
      </p:sp>
      <p:pic>
        <p:nvPicPr>
          <p:cNvPr id="4" name="Content Placeholder 3" descr="Screen Shot 2015-04-29 at 10.55.13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7878" b="-57878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0381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Select List</a:t>
            </a:r>
            <a:endParaRPr lang="en-US" dirty="0"/>
          </a:p>
        </p:txBody>
      </p:sp>
      <p:pic>
        <p:nvPicPr>
          <p:cNvPr id="4" name="Content Placeholder 3" descr="Screen Shot 2015-04-28 at 5.06.47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63" r="-11863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99076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Modal Branching</a:t>
            </a:r>
            <a:endParaRPr lang="en-US" dirty="0"/>
          </a:p>
        </p:txBody>
      </p:sp>
      <p:pic>
        <p:nvPicPr>
          <p:cNvPr id="6" name="Picture 5" descr="Screen Shot 2015-04-29 at 10.56.2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8329596" cy="1982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Screen Shot 2015-04-29 at 10.56.3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52" y="4426415"/>
            <a:ext cx="8181148" cy="14864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Donut 7"/>
          <p:cNvSpPr/>
          <p:nvPr/>
        </p:nvSpPr>
        <p:spPr>
          <a:xfrm>
            <a:off x="4299780" y="2301559"/>
            <a:ext cx="1888634" cy="1009367"/>
          </a:xfrm>
          <a:prstGeom prst="donut">
            <a:avLst>
              <a:gd name="adj" fmla="val 7435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Up Arrow 8"/>
          <p:cNvSpPr/>
          <p:nvPr/>
        </p:nvSpPr>
        <p:spPr>
          <a:xfrm>
            <a:off x="7257475" y="3607836"/>
            <a:ext cx="461839" cy="999865"/>
          </a:xfrm>
          <a:prstGeom prst="upArrow">
            <a:avLst>
              <a:gd name="adj1" fmla="val 28571"/>
              <a:gd name="adj2" fmla="val 50000"/>
            </a:avLst>
          </a:prstGeom>
          <a:solidFill>
            <a:srgbClr val="2929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 rot="10800000">
            <a:off x="5030748" y="3310926"/>
            <a:ext cx="461839" cy="999865"/>
          </a:xfrm>
          <a:prstGeom prst="upArrow">
            <a:avLst>
              <a:gd name="adj1" fmla="val 28571"/>
              <a:gd name="adj2" fmla="val 50000"/>
            </a:avLst>
          </a:prstGeom>
          <a:solidFill>
            <a:srgbClr val="2929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69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to Have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Charts</a:t>
            </a:r>
          </a:p>
          <a:p>
            <a:r>
              <a:rPr lang="en-US" dirty="0" smtClean="0"/>
              <a:t>Authorization Schemes</a:t>
            </a:r>
          </a:p>
        </p:txBody>
      </p:sp>
    </p:spTree>
    <p:extLst>
      <p:ext uri="{BB962C8B-B14F-4D97-AF65-F5344CB8AC3E}">
        <p14:creationId xmlns:p14="http://schemas.microsoft.com/office/powerpoint/2010/main" val="24678474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Charts</a:t>
            </a:r>
            <a:endParaRPr lang="en-US" dirty="0"/>
          </a:p>
        </p:txBody>
      </p:sp>
      <p:pic>
        <p:nvPicPr>
          <p:cNvPr id="5" name="Content Placeholder 4" descr="Screen Shot 2015-04-29 at 10.44.07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38" r="-9038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9698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Model</a:t>
            </a:r>
            <a:endParaRPr lang="en-US" dirty="0"/>
          </a:p>
        </p:txBody>
      </p:sp>
      <p:pic>
        <p:nvPicPr>
          <p:cNvPr id="4" name="Content Placeholder 3" descr="LogicalModelScreensh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15" r="-58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72866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Schemes</a:t>
            </a:r>
            <a:endParaRPr lang="en-US" dirty="0"/>
          </a:p>
        </p:txBody>
      </p:sp>
      <p:pic>
        <p:nvPicPr>
          <p:cNvPr id="4" name="Picture 3" descr="Screen Shot 2015-04-29 at 10.45.2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09" y="1893332"/>
            <a:ext cx="7416800" cy="2857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Screen Shot 2015-04-29 at 10.46.02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539" y="5437150"/>
            <a:ext cx="3441700" cy="76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144249" y="1454799"/>
            <a:ext cx="663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 Maintenance Form: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5232847"/>
            <a:ext cx="4552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an Admin user sees</a:t>
            </a:r>
          </a:p>
          <a:p>
            <a:endParaRPr lang="en-US" dirty="0" smtClean="0"/>
          </a:p>
          <a:p>
            <a:endParaRPr lang="en-US" dirty="0"/>
          </a:p>
          <a:p>
            <a:pPr algn="r"/>
            <a:r>
              <a:rPr lang="en-US" dirty="0" smtClean="0"/>
              <a:t>What a Standard user sees</a:t>
            </a:r>
            <a:endParaRPr lang="en-US" dirty="0"/>
          </a:p>
        </p:txBody>
      </p:sp>
      <p:sp>
        <p:nvSpPr>
          <p:cNvPr id="9" name="Up Arrow 8"/>
          <p:cNvSpPr/>
          <p:nvPr/>
        </p:nvSpPr>
        <p:spPr>
          <a:xfrm>
            <a:off x="3166898" y="4420790"/>
            <a:ext cx="461839" cy="999865"/>
          </a:xfrm>
          <a:prstGeom prst="upArrow">
            <a:avLst>
              <a:gd name="adj1" fmla="val 28571"/>
              <a:gd name="adj2" fmla="val 50000"/>
            </a:avLst>
          </a:prstGeom>
          <a:solidFill>
            <a:srgbClr val="2929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063736" y="6034200"/>
            <a:ext cx="1896839" cy="448531"/>
          </a:xfrm>
          <a:prstGeom prst="rightArrow">
            <a:avLst>
              <a:gd name="adj1" fmla="val 27934"/>
              <a:gd name="adj2" fmla="val 50000"/>
            </a:avLst>
          </a:prstGeom>
          <a:solidFill>
            <a:srgbClr val="2929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4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List 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Admin Users:</a:t>
            </a:r>
          </a:p>
          <a:p>
            <a:pPr lvl="1">
              <a:buFontTx/>
              <a:buChar char="-"/>
            </a:pPr>
            <a:r>
              <a:rPr lang="en-US" dirty="0" smtClean="0"/>
              <a:t>Create lists (only name/description needed)</a:t>
            </a:r>
          </a:p>
          <a:p>
            <a:pPr lvl="1">
              <a:buFontTx/>
              <a:buChar char="-"/>
            </a:pPr>
            <a:r>
              <a:rPr lang="en-US" dirty="0" smtClean="0"/>
              <a:t>Edit lists (name, description, division, ext. view name, status)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Standard Users: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sz="2100" dirty="0" smtClean="0"/>
              <a:t>- View lists in their </a:t>
            </a:r>
            <a:r>
              <a:rPr lang="en-US" sz="2100" dirty="0" smtClean="0"/>
              <a:t>division, edit ONLY status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833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Authentication/Authorization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specifies self at login (Authentication)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Determines Admin/Standard access (Authorization)</a:t>
            </a:r>
          </a:p>
          <a:p>
            <a:r>
              <a:rPr lang="en-US" dirty="0"/>
              <a:t>Admin:</a:t>
            </a:r>
          </a:p>
          <a:p>
            <a:pPr marL="274320" lvl="1" indent="0">
              <a:buNone/>
            </a:pPr>
            <a:r>
              <a:rPr lang="en-US" dirty="0"/>
              <a:t>	See all lists, create lists, edit privileges on specified fields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Standard: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smtClean="0"/>
              <a:t>See lists in their division, no </a:t>
            </a:r>
            <a:r>
              <a:rPr lang="en-US" dirty="0" smtClean="0"/>
              <a:t>create privileges, restricted edits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5890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 For Creating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Automatically assigns:</a:t>
            </a:r>
          </a:p>
          <a:p>
            <a:pPr marL="0" indent="0">
              <a:buNone/>
            </a:pPr>
            <a:r>
              <a:rPr lang="en-US" dirty="0" smtClean="0"/>
              <a:t>	- Id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Status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Create_Date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Status_Effective_Date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Ownership_Division_Code</a:t>
            </a:r>
            <a:r>
              <a:rPr lang="en-US" dirty="0" smtClean="0"/>
              <a:t> (maybe)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703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65938"/>
            <a:ext cx="8229600" cy="2111062"/>
          </a:xfrm>
        </p:spPr>
        <p:txBody>
          <a:bodyPr/>
          <a:lstStyle/>
          <a:p>
            <a:r>
              <a:rPr lang="en-US" dirty="0" smtClean="0"/>
              <a:t>Admin User</a:t>
            </a:r>
          </a:p>
          <a:p>
            <a:r>
              <a:rPr lang="en-US" dirty="0" smtClean="0"/>
              <a:t>Standard User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510" y="1845972"/>
            <a:ext cx="579120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0358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User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62" y="1616460"/>
            <a:ext cx="8686800" cy="223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908242"/>
            <a:ext cx="3674917" cy="280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670" y="3908243"/>
            <a:ext cx="3679265" cy="280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8679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566" y="1524000"/>
            <a:ext cx="6819364" cy="68150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Only lists in their division</a:t>
            </a:r>
          </a:p>
          <a:p>
            <a:pPr marL="0" indent="0">
              <a:buNone/>
            </a:pPr>
            <a:r>
              <a:rPr lang="en-US" dirty="0" smtClean="0"/>
              <a:t>No create option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66" y="2339253"/>
            <a:ext cx="8351234" cy="986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3475424"/>
            <a:ext cx="4225433" cy="3225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2218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2049</TotalTime>
  <Words>274</Words>
  <Application>Microsoft Macintosh PowerPoint</Application>
  <PresentationFormat>On-screen Show (4:3)</PresentationFormat>
  <Paragraphs>108</Paragraphs>
  <Slides>30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Clarity</vt:lpstr>
      <vt:lpstr>ARL Apex APP</vt:lpstr>
      <vt:lpstr>Conceptual Model</vt:lpstr>
      <vt:lpstr>Logical Model</vt:lpstr>
      <vt:lpstr>General List Maintenance</vt:lpstr>
      <vt:lpstr>Authentication/Authorization Scheme</vt:lpstr>
      <vt:lpstr>Trigger For Creating Lists</vt:lpstr>
      <vt:lpstr>Login</vt:lpstr>
      <vt:lpstr>Admin User</vt:lpstr>
      <vt:lpstr>Standard User</vt:lpstr>
      <vt:lpstr>List Membership</vt:lpstr>
      <vt:lpstr>See List Membership</vt:lpstr>
      <vt:lpstr>Add Members</vt:lpstr>
      <vt:lpstr>See All Active Employees</vt:lpstr>
      <vt:lpstr>General List Maintenance</vt:lpstr>
      <vt:lpstr>Clone Membership</vt:lpstr>
      <vt:lpstr>Inspect Employee</vt:lpstr>
      <vt:lpstr>Must Have Features</vt:lpstr>
      <vt:lpstr>Report Downloads</vt:lpstr>
      <vt:lpstr>Data Loading</vt:lpstr>
      <vt:lpstr>Document Uploads</vt:lpstr>
      <vt:lpstr>Homepage Search Bar</vt:lpstr>
      <vt:lpstr>Region Display Selector</vt:lpstr>
      <vt:lpstr>Trees</vt:lpstr>
      <vt:lpstr>Shortcut</vt:lpstr>
      <vt:lpstr>Shuttle</vt:lpstr>
      <vt:lpstr>Group Select List</vt:lpstr>
      <vt:lpstr>Modal Branching</vt:lpstr>
      <vt:lpstr>Good to Have Features</vt:lpstr>
      <vt:lpstr>Charts</vt:lpstr>
      <vt:lpstr>Authorization Schemes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ARL Apex APP</dc:title>
  <dc:creator>Cassie Schwendiman</dc:creator>
  <cp:lastModifiedBy>Cassie Schwendiman</cp:lastModifiedBy>
  <cp:revision>29</cp:revision>
  <dcterms:created xsi:type="dcterms:W3CDTF">2015-04-27T17:09:41Z</dcterms:created>
  <dcterms:modified xsi:type="dcterms:W3CDTF">2015-04-29T17:30:21Z</dcterms:modified>
</cp:coreProperties>
</file>