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33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85" r:id="rId18"/>
    <p:sldId id="259" r:id="rId19"/>
    <p:sldId id="261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62" r:id="rId28"/>
    <p:sldId id="270" r:id="rId29"/>
    <p:sldId id="260" r:id="rId30"/>
    <p:sldId id="272" r:id="rId31"/>
    <p:sldId id="27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17" autoAdjust="0"/>
  </p:normalViewPr>
  <p:slideViewPr>
    <p:cSldViewPr snapToGrid="0" snapToObjects="1">
      <p:cViewPr varScale="1">
        <p:scale>
          <a:sx n="59" d="100"/>
          <a:sy n="59" d="100"/>
        </p:scale>
        <p:origin x="-212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2F1A-287B-1549-B871-2516245E23A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EB33-377D-8042-A9F7-722A70D3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6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9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7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7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498D32-CF37-1848-A958-A191270B3DA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ARL Apex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Gehring</a:t>
            </a:r>
            <a:r>
              <a:rPr lang="en-US" dirty="0" smtClean="0"/>
              <a:t>, Cassie Schwendiman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current membership, add/remove functionality</a:t>
            </a:r>
          </a:p>
          <a:p>
            <a:r>
              <a:rPr lang="en-US" dirty="0" smtClean="0"/>
              <a:t>See active employees not in list (add &gt;1 at a time)</a:t>
            </a:r>
          </a:p>
          <a:p>
            <a:r>
              <a:rPr lang="en-US" dirty="0" smtClean="0"/>
              <a:t>Warn of inactive members with easy removal</a:t>
            </a:r>
          </a:p>
          <a:p>
            <a:r>
              <a:rPr lang="en-US" dirty="0" smtClean="0"/>
              <a:t>See list of active employees</a:t>
            </a:r>
          </a:p>
          <a:p>
            <a:pPr lvl="1"/>
            <a:r>
              <a:rPr lang="en-US" dirty="0" smtClean="0"/>
              <a:t>Searches</a:t>
            </a:r>
          </a:p>
        </p:txBody>
      </p:sp>
    </p:spTree>
    <p:extLst>
      <p:ext uri="{BB962C8B-B14F-4D97-AF65-F5344CB8AC3E}">
        <p14:creationId xmlns:p14="http://schemas.microsoft.com/office/powerpoint/2010/main" val="213499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List Membership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" y="1524000"/>
            <a:ext cx="7816669" cy="349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64" y="5063887"/>
            <a:ext cx="5957329" cy="17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90186" y="581524"/>
            <a:ext cx="372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Inactive employees</a:t>
            </a:r>
          </a:p>
          <a:p>
            <a:r>
              <a:rPr lang="en-US" dirty="0" smtClean="0"/>
              <a:t>Delete Employees from list</a:t>
            </a:r>
          </a:p>
          <a:p>
            <a:r>
              <a:rPr lang="en-US" dirty="0" smtClean="0"/>
              <a:t>Add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5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Members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56" y="1777465"/>
            <a:ext cx="6176985" cy="221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2" y="4269457"/>
            <a:ext cx="6233374" cy="224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8490" y="1275009"/>
            <a:ext cx="788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all active employees not on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9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All Active Employees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9" y="1437223"/>
            <a:ext cx="8569088" cy="25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05" y="4280707"/>
            <a:ext cx="7366716" cy="232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99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Membership</a:t>
            </a:r>
          </a:p>
          <a:p>
            <a:r>
              <a:rPr lang="en-US" dirty="0" smtClean="0"/>
              <a:t>Remove employee from all their lists</a:t>
            </a:r>
          </a:p>
          <a:p>
            <a:r>
              <a:rPr lang="en-US" dirty="0" smtClean="0"/>
              <a:t>See all lists employee belongs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8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04"/>
            <a:ext cx="8229600" cy="990600"/>
          </a:xfrm>
        </p:spPr>
        <p:txBody>
          <a:bodyPr/>
          <a:lstStyle/>
          <a:p>
            <a:r>
              <a:rPr lang="en-US" dirty="0" smtClean="0"/>
              <a:t>Clone Membership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1024207"/>
            <a:ext cx="7462546" cy="243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3467129"/>
            <a:ext cx="7462546" cy="323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53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09" y="2295077"/>
            <a:ext cx="715645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93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Employee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2" y="1764406"/>
            <a:ext cx="4331166" cy="465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23" y="3589851"/>
            <a:ext cx="5942473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" y="3615609"/>
            <a:ext cx="32194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48924" y="2075886"/>
            <a:ext cx="409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all lists employee is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employee from all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</a:p>
          <a:p>
            <a:r>
              <a:rPr lang="en-US" dirty="0" smtClean="0"/>
              <a:t>Data Loading</a:t>
            </a:r>
          </a:p>
          <a:p>
            <a:r>
              <a:rPr lang="en-US" dirty="0" smtClean="0"/>
              <a:t>Document Uploads</a:t>
            </a:r>
          </a:p>
          <a:p>
            <a:r>
              <a:rPr lang="en-US" dirty="0" smtClean="0"/>
              <a:t>Homepage Search Bar</a:t>
            </a:r>
          </a:p>
          <a:p>
            <a:r>
              <a:rPr lang="en-US" dirty="0" smtClean="0"/>
              <a:t>Region Display Selector</a:t>
            </a:r>
          </a:p>
          <a:p>
            <a:r>
              <a:rPr lang="en-US" dirty="0" smtClean="0"/>
              <a:t>Trees</a:t>
            </a:r>
          </a:p>
          <a:p>
            <a:r>
              <a:rPr lang="en-US" dirty="0" smtClean="0"/>
              <a:t>Shortcut</a:t>
            </a:r>
          </a:p>
          <a:p>
            <a:r>
              <a:rPr lang="en-US" dirty="0" smtClean="0"/>
              <a:t>Shuttle</a:t>
            </a:r>
          </a:p>
          <a:p>
            <a:r>
              <a:rPr lang="en-US" dirty="0" smtClean="0"/>
              <a:t>Group Select List</a:t>
            </a:r>
          </a:p>
          <a:p>
            <a:r>
              <a:rPr lang="en-US" dirty="0" smtClean="0"/>
              <a:t>Modal Branching</a:t>
            </a:r>
          </a:p>
        </p:txBody>
      </p:sp>
    </p:spTree>
    <p:extLst>
      <p:ext uri="{BB962C8B-B14F-4D97-AF65-F5344CB8AC3E}">
        <p14:creationId xmlns:p14="http://schemas.microsoft.com/office/powerpoint/2010/main" val="3462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6626500" y="1725693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11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00" y="3483568"/>
            <a:ext cx="3416300" cy="222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Bent Arrow 10"/>
          <p:cNvSpPr/>
          <p:nvPr/>
        </p:nvSpPr>
        <p:spPr>
          <a:xfrm rot="9874580">
            <a:off x="6382280" y="3076941"/>
            <a:ext cx="1693258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70633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0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</a:t>
            </a:r>
            <a:endParaRPr lang="en-US" dirty="0"/>
          </a:p>
        </p:txBody>
      </p:sp>
      <p:pic>
        <p:nvPicPr>
          <p:cNvPr id="4" name="Content Placeholder 3" descr="Screen Shot 2015-04-28 at 5.16.2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38" r="-112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66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Uploads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3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 Search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34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Display Selector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191833" y="2348910"/>
            <a:ext cx="3448834" cy="817624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49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5047210" y="1758253"/>
            <a:ext cx="1286225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21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65" y="3541529"/>
            <a:ext cx="27686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Bent Arrow 6"/>
          <p:cNvSpPr/>
          <p:nvPr/>
        </p:nvSpPr>
        <p:spPr>
          <a:xfrm rot="9874580">
            <a:off x="4065247" y="3097731"/>
            <a:ext cx="1908001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81586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</a:t>
            </a:r>
            <a:endParaRPr lang="en-US" dirty="0"/>
          </a:p>
        </p:txBody>
      </p:sp>
      <p:pic>
        <p:nvPicPr>
          <p:cNvPr id="4" name="Content Placeholder 3" descr="Screen Shot 2015-04-28 at 5.25.4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402" b="-29402"/>
          <a:stretch>
            <a:fillRect/>
          </a:stretch>
        </p:blipFill>
        <p:spPr/>
      </p:pic>
      <p:sp>
        <p:nvSpPr>
          <p:cNvPr id="6" name="Donut 5"/>
          <p:cNvSpPr/>
          <p:nvPr/>
        </p:nvSpPr>
        <p:spPr>
          <a:xfrm>
            <a:off x="225700" y="4858360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88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1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 List</a:t>
            </a:r>
            <a:endParaRPr lang="en-US" dirty="0"/>
          </a:p>
        </p:txBody>
      </p:sp>
      <p:pic>
        <p:nvPicPr>
          <p:cNvPr id="4" name="Content Placeholder 3" descr="Screen Shot 2015-04-28 at 5.06.4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63" r="-11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9907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Modal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</a:p>
          <a:p>
            <a:r>
              <a:rPr lang="en-US" dirty="0" smtClean="0"/>
              <a:t>Authorization Schemes</a:t>
            </a:r>
          </a:p>
        </p:txBody>
      </p:sp>
    </p:spTree>
    <p:extLst>
      <p:ext uri="{BB962C8B-B14F-4D97-AF65-F5344CB8AC3E}">
        <p14:creationId xmlns:p14="http://schemas.microsoft.com/office/powerpoint/2010/main" val="246784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66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98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Authorization scheme to restrict access (admin/standard)</a:t>
            </a:r>
          </a:p>
          <a:p>
            <a:r>
              <a:rPr lang="en-US" dirty="0" smtClean="0"/>
              <a:t>Trigger for creating lists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3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specifies self at login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Determines Admin/Standard</a:t>
            </a:r>
          </a:p>
          <a:p>
            <a:r>
              <a:rPr lang="en-US" dirty="0"/>
              <a:t>Admin:</a:t>
            </a:r>
          </a:p>
          <a:p>
            <a:pPr marL="274320" lvl="1" indent="0">
              <a:buNone/>
            </a:pPr>
            <a:r>
              <a:rPr lang="en-US" dirty="0"/>
              <a:t>	See all lists, create lists, edit privileges on specified fields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Standard: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See lists in their division, no edit/create privileges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589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For Creating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assigns:</a:t>
            </a:r>
          </a:p>
          <a:p>
            <a:pPr marL="0" indent="0">
              <a:buNone/>
            </a:pPr>
            <a:r>
              <a:rPr lang="en-US" dirty="0" smtClean="0"/>
              <a:t>	- 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Status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Create_Date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Status_Effective_Date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Ownership_Division_Code</a:t>
            </a:r>
            <a:r>
              <a:rPr lang="en-US" dirty="0" smtClean="0"/>
              <a:t> (maybe)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0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938"/>
            <a:ext cx="8229600" cy="2111062"/>
          </a:xfrm>
        </p:spPr>
        <p:txBody>
          <a:bodyPr/>
          <a:lstStyle/>
          <a:p>
            <a:r>
              <a:rPr lang="en-US" dirty="0" smtClean="0"/>
              <a:t>Admin User</a:t>
            </a:r>
          </a:p>
          <a:p>
            <a:r>
              <a:rPr lang="en-US" dirty="0" smtClean="0"/>
              <a:t>Standard User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10" y="1845972"/>
            <a:ext cx="5791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5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User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2" y="1616460"/>
            <a:ext cx="8686800" cy="223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08242"/>
            <a:ext cx="3674917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670" y="3908243"/>
            <a:ext cx="3679265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67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66" y="1524000"/>
            <a:ext cx="6819364" cy="681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Only lists in their division</a:t>
            </a:r>
          </a:p>
          <a:p>
            <a:pPr marL="0" indent="0">
              <a:buNone/>
            </a:pPr>
            <a:r>
              <a:rPr lang="en-US" dirty="0" smtClean="0"/>
              <a:t>No create option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6" y="2339253"/>
            <a:ext cx="8351234" cy="98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475424"/>
            <a:ext cx="4225433" cy="322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2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1894</TotalTime>
  <Words>223</Words>
  <Application>Microsoft Office PowerPoint</Application>
  <PresentationFormat>On-screen Show (4:3)</PresentationFormat>
  <Paragraphs>98</Paragraphs>
  <Slides>31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Clarity</vt:lpstr>
      <vt:lpstr>ARL Apex APP</vt:lpstr>
      <vt:lpstr>Conceptual Model</vt:lpstr>
      <vt:lpstr>Logical Model</vt:lpstr>
      <vt:lpstr>General List Maintenance</vt:lpstr>
      <vt:lpstr>Authorization Scheme</vt:lpstr>
      <vt:lpstr>Trigger For Creating Lists</vt:lpstr>
      <vt:lpstr>Login</vt:lpstr>
      <vt:lpstr>Admin User</vt:lpstr>
      <vt:lpstr>Standard User</vt:lpstr>
      <vt:lpstr>List Membership</vt:lpstr>
      <vt:lpstr>See List Membership</vt:lpstr>
      <vt:lpstr>Add Members</vt:lpstr>
      <vt:lpstr>See All Active Employees</vt:lpstr>
      <vt:lpstr>General List Maintenance</vt:lpstr>
      <vt:lpstr>Clone Membership</vt:lpstr>
      <vt:lpstr>PowerPoint Presentation</vt:lpstr>
      <vt:lpstr>Inspect Employee</vt:lpstr>
      <vt:lpstr>Must Have Features</vt:lpstr>
      <vt:lpstr>Report Downloads</vt:lpstr>
      <vt:lpstr>Data Loading</vt:lpstr>
      <vt:lpstr>Document Uploads</vt:lpstr>
      <vt:lpstr>Homepage Search Bar</vt:lpstr>
      <vt:lpstr>Region Display Selector</vt:lpstr>
      <vt:lpstr>Trees</vt:lpstr>
      <vt:lpstr>Shortcut</vt:lpstr>
      <vt:lpstr>Shuttle</vt:lpstr>
      <vt:lpstr>Group Select List</vt:lpstr>
      <vt:lpstr>Modal Branching</vt:lpstr>
      <vt:lpstr>Good to Have Features</vt:lpstr>
      <vt:lpstr>Charts</vt:lpstr>
      <vt:lpstr>Authorization Schemes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Apex APP</dc:title>
  <dc:creator>Cassie Schwendiman</dc:creator>
  <cp:lastModifiedBy>rjgehring</cp:lastModifiedBy>
  <cp:revision>16</cp:revision>
  <dcterms:created xsi:type="dcterms:W3CDTF">2015-04-27T17:09:41Z</dcterms:created>
  <dcterms:modified xsi:type="dcterms:W3CDTF">2015-04-29T19:32:44Z</dcterms:modified>
</cp:coreProperties>
</file>