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0.3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86"/>
            <a:ext cx="9144000" cy="242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pic>
        <p:nvPicPr>
          <p:cNvPr id="4" name="Picture 3" descr="Screen Shot 2015-04-29 at 10.30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" y="3171949"/>
            <a:ext cx="8385264" cy="348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54482" y="2734818"/>
            <a:ext cx="511322" cy="874261"/>
          </a:xfrm>
          <a:prstGeom prst="downArrow">
            <a:avLst>
              <a:gd name="adj1" fmla="val 35806"/>
              <a:gd name="adj2" fmla="val 44354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pic>
        <p:nvPicPr>
          <p:cNvPr id="4" name="Content Placeholder 3" descr="Screen Shot 2015-04-29 at 10.55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78" b="-57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pic>
        <p:nvPicPr>
          <p:cNvPr id="6" name="Picture 5" descr="Screen Shot 2015-04-29 at 10.5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9596" cy="198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4-29 at 10.5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2" y="4426415"/>
            <a:ext cx="8181148" cy="148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nut 7"/>
          <p:cNvSpPr/>
          <p:nvPr/>
        </p:nvSpPr>
        <p:spPr>
          <a:xfrm>
            <a:off x="4299780" y="2301559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7257475" y="360783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030748" y="331092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5" name="Content Placeholder 4" descr="Screen Shot 2015-04-29 at 10.44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pic>
        <p:nvPicPr>
          <p:cNvPr id="4" name="Picture 3" descr="Screen Shot 2015-04-29 at 10.45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1893332"/>
            <a:ext cx="7416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5-04-29 at 10.4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9" y="5437150"/>
            <a:ext cx="3441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44249" y="1454799"/>
            <a:ext cx="66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Maintenance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32847"/>
            <a:ext cx="45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 Admin user sees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What a Standard user sees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166898" y="4420790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3736" y="6034200"/>
            <a:ext cx="1896839" cy="448531"/>
          </a:xfrm>
          <a:prstGeom prst="rightArrow">
            <a:avLst>
              <a:gd name="adj1" fmla="val 27934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1957</TotalTime>
  <Words>270</Words>
  <Application>Microsoft Macintosh PowerPoint</Application>
  <PresentationFormat>On-screen Show (4:3)</PresentationFormat>
  <Paragraphs>108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24</cp:revision>
  <dcterms:created xsi:type="dcterms:W3CDTF">2015-04-27T17:09:41Z</dcterms:created>
  <dcterms:modified xsi:type="dcterms:W3CDTF">2015-04-29T15:58:23Z</dcterms:modified>
</cp:coreProperties>
</file>