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9" r:id="rId1"/>
  </p:sldMasterIdLst>
  <p:notesMasterIdLst>
    <p:notesMasterId r:id="rId33"/>
  </p:notes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6" r:id="rId17"/>
    <p:sldId id="285" r:id="rId18"/>
    <p:sldId id="259" r:id="rId19"/>
    <p:sldId id="261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62" r:id="rId28"/>
    <p:sldId id="270" r:id="rId29"/>
    <p:sldId id="260" r:id="rId30"/>
    <p:sldId id="272" r:id="rId31"/>
    <p:sldId id="27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417" autoAdjust="0"/>
  </p:normalViewPr>
  <p:slideViewPr>
    <p:cSldViewPr snapToGrid="0" snapToObjects="1">
      <p:cViewPr varScale="1">
        <p:scale>
          <a:sx n="77" d="100"/>
          <a:sy n="77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2F1A-287B-1549-B871-2516245E23A3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1EB33-377D-8042-A9F7-722A70D34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6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93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75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82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5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97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16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69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78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05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47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5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ARL Apex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Gehring</a:t>
            </a:r>
            <a:r>
              <a:rPr lang="en-US" dirty="0" smtClean="0"/>
              <a:t>, Cassie Schwendiman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79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current membership, add/remove functionality</a:t>
            </a:r>
          </a:p>
          <a:p>
            <a:r>
              <a:rPr lang="en-US" dirty="0" smtClean="0"/>
              <a:t>See active employees not in list (add &gt;1 at a time)</a:t>
            </a:r>
          </a:p>
          <a:p>
            <a:r>
              <a:rPr lang="en-US" dirty="0" smtClean="0"/>
              <a:t>Warn of inactive members with easy removal</a:t>
            </a:r>
          </a:p>
          <a:p>
            <a:r>
              <a:rPr lang="en-US" dirty="0" smtClean="0"/>
              <a:t>See list of active employees</a:t>
            </a:r>
          </a:p>
          <a:p>
            <a:pPr lvl="1"/>
            <a:r>
              <a:rPr lang="en-US" dirty="0" smtClean="0"/>
              <a:t>Searches</a:t>
            </a:r>
          </a:p>
        </p:txBody>
      </p:sp>
    </p:spTree>
    <p:extLst>
      <p:ext uri="{BB962C8B-B14F-4D97-AF65-F5344CB8AC3E}">
        <p14:creationId xmlns:p14="http://schemas.microsoft.com/office/powerpoint/2010/main" val="213499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List Membership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5" y="1524000"/>
            <a:ext cx="7816669" cy="349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64" y="5063887"/>
            <a:ext cx="5957329" cy="17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90186" y="581524"/>
            <a:ext cx="3721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Inactive employees</a:t>
            </a:r>
          </a:p>
          <a:p>
            <a:r>
              <a:rPr lang="en-US" dirty="0" smtClean="0"/>
              <a:t>Delete Employees from list</a:t>
            </a:r>
          </a:p>
          <a:p>
            <a:r>
              <a:rPr lang="en-US" dirty="0" smtClean="0"/>
              <a:t>Add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5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Members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356" y="1777465"/>
            <a:ext cx="6176985" cy="221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62" y="4269457"/>
            <a:ext cx="6233374" cy="2248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8490" y="1275009"/>
            <a:ext cx="788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all active employees not on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94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All Active Employees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19" y="1437223"/>
            <a:ext cx="8569088" cy="258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05" y="4280707"/>
            <a:ext cx="7366716" cy="2325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994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List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Membership</a:t>
            </a:r>
          </a:p>
          <a:p>
            <a:r>
              <a:rPr lang="en-US" dirty="0" smtClean="0"/>
              <a:t>Remove employee from all their lists</a:t>
            </a:r>
          </a:p>
          <a:p>
            <a:r>
              <a:rPr lang="en-US" dirty="0" smtClean="0"/>
              <a:t>See all lists employee belongs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82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04"/>
            <a:ext cx="8229600" cy="990600"/>
          </a:xfrm>
        </p:spPr>
        <p:txBody>
          <a:bodyPr/>
          <a:lstStyle/>
          <a:p>
            <a:r>
              <a:rPr lang="en-US" dirty="0" smtClean="0"/>
              <a:t>Clone Membership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6" y="1024207"/>
            <a:ext cx="7462546" cy="243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6" y="3467129"/>
            <a:ext cx="7462546" cy="3238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534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09" y="2295077"/>
            <a:ext cx="7156450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8938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 Employee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12" y="1764406"/>
            <a:ext cx="4331166" cy="465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223" y="3589851"/>
            <a:ext cx="5942473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9" y="3615609"/>
            <a:ext cx="32194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48924" y="2075886"/>
            <a:ext cx="409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See all lists employee is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Remove employee from all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6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Have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 Downloads</a:t>
            </a:r>
          </a:p>
          <a:p>
            <a:r>
              <a:rPr lang="en-US" dirty="0" smtClean="0"/>
              <a:t>Data Loading</a:t>
            </a:r>
          </a:p>
          <a:p>
            <a:r>
              <a:rPr lang="en-US" dirty="0" smtClean="0"/>
              <a:t>Document Uploads</a:t>
            </a:r>
          </a:p>
          <a:p>
            <a:r>
              <a:rPr lang="en-US" dirty="0" smtClean="0"/>
              <a:t>Homepage Search Bar</a:t>
            </a:r>
          </a:p>
          <a:p>
            <a:r>
              <a:rPr lang="en-US" dirty="0" smtClean="0"/>
              <a:t>Region Display Selector</a:t>
            </a:r>
          </a:p>
          <a:p>
            <a:r>
              <a:rPr lang="en-US" dirty="0" smtClean="0"/>
              <a:t>Trees</a:t>
            </a:r>
          </a:p>
          <a:p>
            <a:r>
              <a:rPr lang="en-US" dirty="0" smtClean="0"/>
              <a:t>Shortcut</a:t>
            </a:r>
          </a:p>
          <a:p>
            <a:r>
              <a:rPr lang="en-US" dirty="0" smtClean="0"/>
              <a:t>Shuttle</a:t>
            </a:r>
          </a:p>
          <a:p>
            <a:r>
              <a:rPr lang="en-US" dirty="0" smtClean="0"/>
              <a:t>Group Select List</a:t>
            </a:r>
          </a:p>
          <a:p>
            <a:r>
              <a:rPr lang="en-US" dirty="0" smtClean="0"/>
              <a:t>Modal Branching</a:t>
            </a:r>
          </a:p>
        </p:txBody>
      </p:sp>
    </p:spTree>
    <p:extLst>
      <p:ext uri="{BB962C8B-B14F-4D97-AF65-F5344CB8AC3E}">
        <p14:creationId xmlns:p14="http://schemas.microsoft.com/office/powerpoint/2010/main" val="34625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Downloads</a:t>
            </a:r>
            <a:endParaRPr lang="en-US" dirty="0"/>
          </a:p>
        </p:txBody>
      </p:sp>
      <p:pic>
        <p:nvPicPr>
          <p:cNvPr id="4" name="Content Placeholder 3" descr="Screen Shot 2015-04-28 at 5.07.3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50" b="-11550"/>
          <a:stretch>
            <a:fillRect/>
          </a:stretch>
        </p:blipFill>
        <p:spPr/>
      </p:pic>
      <p:sp>
        <p:nvSpPr>
          <p:cNvPr id="5" name="Donut 4"/>
          <p:cNvSpPr/>
          <p:nvPr/>
        </p:nvSpPr>
        <p:spPr>
          <a:xfrm>
            <a:off x="6626500" y="1725693"/>
            <a:ext cx="1888634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Screen Shot 2015-04-28 at 5.11.2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200" y="3483568"/>
            <a:ext cx="3416300" cy="222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Bent Arrow 10"/>
          <p:cNvSpPr/>
          <p:nvPr/>
        </p:nvSpPr>
        <p:spPr>
          <a:xfrm rot="9874580">
            <a:off x="6382280" y="3076941"/>
            <a:ext cx="1693258" cy="1204729"/>
          </a:xfrm>
          <a:prstGeom prst="bentArrow">
            <a:avLst>
              <a:gd name="adj1" fmla="val 6719"/>
              <a:gd name="adj2" fmla="val 21774"/>
              <a:gd name="adj3" fmla="val 20699"/>
              <a:gd name="adj4" fmla="val 70633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7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pic>
        <p:nvPicPr>
          <p:cNvPr id="4" name="Content Placeholder 3" descr="ConceptualModel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321" b="-93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5706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Loading</a:t>
            </a:r>
            <a:endParaRPr lang="en-US" dirty="0"/>
          </a:p>
        </p:txBody>
      </p:sp>
      <p:pic>
        <p:nvPicPr>
          <p:cNvPr id="4" name="Content Placeholder 3" descr="Screen Shot 2015-04-28 at 5.16.2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38" r="-112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8661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Uploads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3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Homepage Search 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634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Display Selector</a:t>
            </a:r>
            <a:endParaRPr lang="en-US" dirty="0"/>
          </a:p>
        </p:txBody>
      </p:sp>
      <p:pic>
        <p:nvPicPr>
          <p:cNvPr id="4" name="Content Placeholder 3" descr="Screen Shot 2015-04-28 at 5.07.3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50" b="-11550"/>
          <a:stretch>
            <a:fillRect/>
          </a:stretch>
        </p:blipFill>
        <p:spPr/>
      </p:pic>
      <p:sp>
        <p:nvSpPr>
          <p:cNvPr id="5" name="Donut 4"/>
          <p:cNvSpPr/>
          <p:nvPr/>
        </p:nvSpPr>
        <p:spPr>
          <a:xfrm>
            <a:off x="191833" y="2348910"/>
            <a:ext cx="3448834" cy="817624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49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pic>
        <p:nvPicPr>
          <p:cNvPr id="4" name="Content Placeholder 3" descr="Screen Shot 2015-04-28 at 5.07.3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50" b="-11550"/>
          <a:stretch>
            <a:fillRect/>
          </a:stretch>
        </p:blipFill>
        <p:spPr/>
      </p:pic>
      <p:sp>
        <p:nvSpPr>
          <p:cNvPr id="5" name="Donut 4"/>
          <p:cNvSpPr/>
          <p:nvPr/>
        </p:nvSpPr>
        <p:spPr>
          <a:xfrm>
            <a:off x="5047210" y="1758253"/>
            <a:ext cx="1286225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Screen Shot 2015-04-28 at 5.21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65" y="3541529"/>
            <a:ext cx="2768600" cy="217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Bent Arrow 6"/>
          <p:cNvSpPr/>
          <p:nvPr/>
        </p:nvSpPr>
        <p:spPr>
          <a:xfrm rot="9874580">
            <a:off x="4065247" y="3097731"/>
            <a:ext cx="1908001" cy="1204729"/>
          </a:xfrm>
          <a:prstGeom prst="bentArrow">
            <a:avLst>
              <a:gd name="adj1" fmla="val 6719"/>
              <a:gd name="adj2" fmla="val 21774"/>
              <a:gd name="adj3" fmla="val 20699"/>
              <a:gd name="adj4" fmla="val 81586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6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Shortcut</a:t>
            </a:r>
            <a:endParaRPr lang="en-US" dirty="0"/>
          </a:p>
        </p:txBody>
      </p:sp>
      <p:pic>
        <p:nvPicPr>
          <p:cNvPr id="4" name="Content Placeholder 3" descr="Screen Shot 2015-04-28 at 5.25.4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402" b="-29402"/>
          <a:stretch>
            <a:fillRect/>
          </a:stretch>
        </p:blipFill>
        <p:spPr/>
      </p:pic>
      <p:sp>
        <p:nvSpPr>
          <p:cNvPr id="6" name="Donut 5"/>
          <p:cNvSpPr/>
          <p:nvPr/>
        </p:nvSpPr>
        <p:spPr>
          <a:xfrm>
            <a:off x="225700" y="4858360"/>
            <a:ext cx="1888634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088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Shuttle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1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Select List</a:t>
            </a:r>
            <a:endParaRPr lang="en-US" dirty="0"/>
          </a:p>
        </p:txBody>
      </p:sp>
      <p:pic>
        <p:nvPicPr>
          <p:cNvPr id="4" name="Content Placeholder 3" descr="Screen Shot 2015-04-28 at 5.06.47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63" r="-118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99907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Modal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6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to Have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</a:p>
          <a:p>
            <a:r>
              <a:rPr lang="en-US" dirty="0" smtClean="0"/>
              <a:t>Authorization Schemes</a:t>
            </a:r>
          </a:p>
        </p:txBody>
      </p:sp>
    </p:spTree>
    <p:extLst>
      <p:ext uri="{BB962C8B-B14F-4D97-AF65-F5344CB8AC3E}">
        <p14:creationId xmlns:p14="http://schemas.microsoft.com/office/powerpoint/2010/main" val="246784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Model</a:t>
            </a:r>
            <a:endParaRPr lang="en-US" dirty="0"/>
          </a:p>
        </p:txBody>
      </p:sp>
      <p:pic>
        <p:nvPicPr>
          <p:cNvPr id="4" name="Content Placeholder 3" descr="LogicalModel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15" r="-58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72866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98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4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List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Users:</a:t>
            </a:r>
          </a:p>
          <a:p>
            <a:pPr lvl="1">
              <a:buFontTx/>
              <a:buChar char="-"/>
            </a:pPr>
            <a:r>
              <a:rPr lang="en-US" dirty="0" smtClean="0"/>
              <a:t>Create lists (only name/description needed)</a:t>
            </a:r>
          </a:p>
          <a:p>
            <a:pPr lvl="1">
              <a:buFontTx/>
              <a:buChar char="-"/>
            </a:pPr>
            <a:r>
              <a:rPr lang="en-US" dirty="0" smtClean="0"/>
              <a:t>Edit lists (name, description, division, ext. view name, status)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Standard Users: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sz="2100" dirty="0" smtClean="0"/>
              <a:t>- View lists in their division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3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Authentication/Authorization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specifies self at login (Authentication)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Determines Admin/Standard access (Authorization)</a:t>
            </a:r>
          </a:p>
          <a:p>
            <a:r>
              <a:rPr lang="en-US" dirty="0"/>
              <a:t>Admin:</a:t>
            </a:r>
          </a:p>
          <a:p>
            <a:pPr marL="274320" lvl="1" indent="0">
              <a:buNone/>
            </a:pPr>
            <a:r>
              <a:rPr lang="en-US" dirty="0"/>
              <a:t>	See all lists, create lists, edit privileges on specified fields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Standard: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See lists in their division, no edit/create privileges 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589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For Creating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assigns:</a:t>
            </a:r>
          </a:p>
          <a:p>
            <a:pPr marL="0" indent="0">
              <a:buNone/>
            </a:pPr>
            <a:r>
              <a:rPr lang="en-US" dirty="0" smtClean="0"/>
              <a:t>	- Id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Status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Create_Date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Status_Effective_Date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Ownership_Division_Code</a:t>
            </a:r>
            <a:r>
              <a:rPr lang="en-US" dirty="0" smtClean="0"/>
              <a:t> (maybe)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0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5938"/>
            <a:ext cx="8229600" cy="2111062"/>
          </a:xfrm>
        </p:spPr>
        <p:txBody>
          <a:bodyPr/>
          <a:lstStyle/>
          <a:p>
            <a:r>
              <a:rPr lang="en-US" dirty="0" smtClean="0"/>
              <a:t>Admin User</a:t>
            </a:r>
          </a:p>
          <a:p>
            <a:r>
              <a:rPr lang="en-US" dirty="0" smtClean="0"/>
              <a:t>Standard User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510" y="1845972"/>
            <a:ext cx="57912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35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User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62" y="1616460"/>
            <a:ext cx="8686800" cy="223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08242"/>
            <a:ext cx="3674917" cy="280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670" y="3908243"/>
            <a:ext cx="3679265" cy="280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67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566" y="1524000"/>
            <a:ext cx="6819364" cy="6815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Only lists in their division</a:t>
            </a:r>
          </a:p>
          <a:p>
            <a:pPr marL="0" indent="0">
              <a:buNone/>
            </a:pPr>
            <a:r>
              <a:rPr lang="en-US" dirty="0" smtClean="0"/>
              <a:t>No create option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66" y="2339253"/>
            <a:ext cx="8351234" cy="98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475424"/>
            <a:ext cx="4225433" cy="322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21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1926</TotalTime>
  <Words>256</Words>
  <Application>Microsoft Macintosh PowerPoint</Application>
  <PresentationFormat>On-screen Show (4:3)</PresentationFormat>
  <Paragraphs>103</Paragraphs>
  <Slides>31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Clarity</vt:lpstr>
      <vt:lpstr>ARL Apex APP</vt:lpstr>
      <vt:lpstr>Conceptual Model</vt:lpstr>
      <vt:lpstr>Logical Model</vt:lpstr>
      <vt:lpstr>General List Maintenance</vt:lpstr>
      <vt:lpstr>Authentication/Authorization Scheme</vt:lpstr>
      <vt:lpstr>Trigger For Creating Lists</vt:lpstr>
      <vt:lpstr>Login</vt:lpstr>
      <vt:lpstr>Admin User</vt:lpstr>
      <vt:lpstr>Standard User</vt:lpstr>
      <vt:lpstr>List Membership</vt:lpstr>
      <vt:lpstr>See List Membership</vt:lpstr>
      <vt:lpstr>Add Members</vt:lpstr>
      <vt:lpstr>See All Active Employees</vt:lpstr>
      <vt:lpstr>General List Maintenance</vt:lpstr>
      <vt:lpstr>Clone Membership</vt:lpstr>
      <vt:lpstr>PowerPoint Presentation</vt:lpstr>
      <vt:lpstr>Inspect Employee</vt:lpstr>
      <vt:lpstr>Must Have Features</vt:lpstr>
      <vt:lpstr>Report Downloads</vt:lpstr>
      <vt:lpstr>Data Loading</vt:lpstr>
      <vt:lpstr>Document Uploads</vt:lpstr>
      <vt:lpstr>Homepage Search Bar</vt:lpstr>
      <vt:lpstr>Region Display Selector</vt:lpstr>
      <vt:lpstr>Trees</vt:lpstr>
      <vt:lpstr>Shortcut</vt:lpstr>
      <vt:lpstr>Shuttle</vt:lpstr>
      <vt:lpstr>Group Select List</vt:lpstr>
      <vt:lpstr>Modal Branching</vt:lpstr>
      <vt:lpstr>Good to Have Features</vt:lpstr>
      <vt:lpstr>Charts</vt:lpstr>
      <vt:lpstr>Authorization Schemes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ARL Apex APP</dc:title>
  <dc:creator>Cassie Schwendiman</dc:creator>
  <cp:lastModifiedBy>Cassie Schwendiman</cp:lastModifiedBy>
  <cp:revision>20</cp:revision>
  <dcterms:created xsi:type="dcterms:W3CDTF">2015-04-27T17:09:41Z</dcterms:created>
  <dcterms:modified xsi:type="dcterms:W3CDTF">2015-04-29T15:27:40Z</dcterms:modified>
</cp:coreProperties>
</file>