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  <p:sldId id="259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62" r:id="rId28"/>
    <p:sldId id="270" r:id="rId29"/>
    <p:sldId id="260" r:id="rId30"/>
    <p:sldId id="272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7" autoAdjust="0"/>
  </p:normalViewPr>
  <p:slideViewPr>
    <p:cSldViewPr snapToGrid="0" snapToObjects="1">
      <p:cViewPr varScale="1">
        <p:scale>
          <a:sx n="77" d="100"/>
          <a:sy n="77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9" y="2295077"/>
            <a:ext cx="715645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 descr="Conceptu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21" b="-9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29 at 10.30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886"/>
            <a:ext cx="9144000" cy="2427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  <p:pic>
        <p:nvPicPr>
          <p:cNvPr id="4" name="Picture 3" descr="Screen Shot 2015-04-29 at 10.30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" y="3171949"/>
            <a:ext cx="8385264" cy="348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>
            <a:off x="4354482" y="2734818"/>
            <a:ext cx="511322" cy="874261"/>
          </a:xfrm>
          <a:prstGeom prst="downArrow">
            <a:avLst>
              <a:gd name="adj1" fmla="val 35806"/>
              <a:gd name="adj2" fmla="val 44354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pic>
        <p:nvPicPr>
          <p:cNvPr id="4" name="Content Placeholder 3" descr="Screen Shot 2015-04-29 at 10.55.1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78" b="-5787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pic>
        <p:nvPicPr>
          <p:cNvPr id="6" name="Picture 5" descr="Screen Shot 2015-04-29 at 10.56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329596" cy="198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creen Shot 2015-04-29 at 10.56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2" y="4426415"/>
            <a:ext cx="8181148" cy="148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onut 7"/>
          <p:cNvSpPr/>
          <p:nvPr/>
        </p:nvSpPr>
        <p:spPr>
          <a:xfrm>
            <a:off x="4299780" y="2301559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7257475" y="3607836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5030748" y="3310926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5" r="-5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5" name="Content Placeholder 4" descr="Screen Shot 2015-04-29 at 10.44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8" r="-903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pic>
        <p:nvPicPr>
          <p:cNvPr id="4" name="Picture 3" descr="Screen Shot 2015-04-29 at 10.45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9" y="1893332"/>
            <a:ext cx="74168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5-04-29 at 10.46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39" y="5437150"/>
            <a:ext cx="34417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44249" y="1454799"/>
            <a:ext cx="663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Maintenance Form: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232847"/>
            <a:ext cx="455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an Admin user sees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What a Standard user sees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166898" y="4420790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063736" y="6034200"/>
            <a:ext cx="1896839" cy="448531"/>
          </a:xfrm>
          <a:prstGeom prst="rightArrow">
            <a:avLst>
              <a:gd name="adj1" fmla="val 27934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Users:</a:t>
            </a:r>
          </a:p>
          <a:p>
            <a:pPr lvl="1">
              <a:buFontTx/>
              <a:buChar char="-"/>
            </a:pPr>
            <a:r>
              <a:rPr lang="en-US" dirty="0" smtClean="0"/>
              <a:t>Create lists (only name/description needed)</a:t>
            </a:r>
          </a:p>
          <a:p>
            <a:pPr lvl="1">
              <a:buFontTx/>
              <a:buChar char="-"/>
            </a:pPr>
            <a:r>
              <a:rPr lang="en-US" dirty="0" smtClean="0"/>
              <a:t>Edit lists (name, description, division, ext. view name, status)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Standard Users: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100" dirty="0" smtClean="0"/>
              <a:t>- View lists in their division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(Authentication)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 access (Authorization)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edit/create privileges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1959</TotalTime>
  <Words>270</Words>
  <Application>Microsoft Macintosh PowerPoint</Application>
  <PresentationFormat>On-screen Show (4:3)</PresentationFormat>
  <Paragraphs>108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ARL Apex APP</vt:lpstr>
      <vt:lpstr>Conceptual Model</vt:lpstr>
      <vt:lpstr>Logical Model</vt:lpstr>
      <vt:lpstr>General List Maintenance</vt:lpstr>
      <vt:lpstr>Authentication/Authorization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PowerPoint Presentation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Cassie Schwendiman</cp:lastModifiedBy>
  <cp:revision>25</cp:revision>
  <dcterms:created xsi:type="dcterms:W3CDTF">2015-04-27T17:09:41Z</dcterms:created>
  <dcterms:modified xsi:type="dcterms:W3CDTF">2015-04-29T16:00:32Z</dcterms:modified>
</cp:coreProperties>
</file>