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d017b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d017b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6d017b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6d017b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6d017b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6d017b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35a26c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35a26c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35a26c9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35a26c9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35a26c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35a26c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76071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76071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35a26c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35a26c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35a26c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35a26c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35a26c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35a26c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35a26c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35a26c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talk about this for a while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35a26c9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35a26c9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6d017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6d017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6d017b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6d017b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6d017b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6d017b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6d017b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6d017b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362 Term Project: Sugar Desktop Turtle Blocks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Meagan Gould, Sam Ferguson, and Thomas Davis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               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8" y="1866000"/>
            <a:ext cx="48863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42350" l="0" r="2610" t="18927"/>
          <a:stretch/>
        </p:blipFill>
        <p:spPr>
          <a:xfrm>
            <a:off x="3217425" y="3333300"/>
            <a:ext cx="5693424" cy="15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Jinja2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95475"/>
            <a:ext cx="4327400" cy="31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97" y="489075"/>
            <a:ext cx="3861800" cy="46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bound to template 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opened automatically with xdg-open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975" y="1876625"/>
            <a:ext cx="3847624" cy="3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63" y="3754075"/>
            <a:ext cx="44291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Tested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find_sprite()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move_relative()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Sprite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spr_to_turtle()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Turtle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Results Without Faults	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1900" y="1919075"/>
            <a:ext cx="4248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tests pass when no faults are injected 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00" y="1866825"/>
            <a:ext cx="3847624" cy="3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Results With Faults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71900" y="1919075"/>
            <a:ext cx="355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Quite a few of the test cases fail with the faults injected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Took away certain lines of code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Addition sign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Conversion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statement checks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475" y="1708000"/>
            <a:ext cx="426413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the Project as a Whole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</a:t>
            </a:r>
            <a:r>
              <a:rPr lang="en"/>
              <a:t>management</a:t>
            </a:r>
            <a:r>
              <a:rPr lang="en"/>
              <a:t> is </a:t>
            </a:r>
            <a:r>
              <a:rPr lang="en"/>
              <a:t>definitely</a:t>
            </a:r>
            <a:r>
              <a:rPr lang="en"/>
              <a:t>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helps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Glad it was python because you do not need to compile things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tons of </a:t>
            </a:r>
            <a:r>
              <a:rPr lang="en"/>
              <a:t>dependencies</a:t>
            </a:r>
            <a:r>
              <a:rPr lang="en"/>
              <a:t> and figuring out how to run things as root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Sugar Desktop and Turtle Blocks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96550" y="1909225"/>
            <a:ext cx="405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Sugar Desktop is an </a:t>
            </a:r>
            <a:r>
              <a:rPr lang="en"/>
              <a:t>environment</a:t>
            </a:r>
            <a:r>
              <a:rPr lang="en"/>
              <a:t> for kids built in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Turtle Blocks teaches kids to program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25" y="2014750"/>
            <a:ext cx="3580783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Beginning - Struggles and </a:t>
            </a:r>
            <a:r>
              <a:rPr lang="en"/>
              <a:t>Triumphs</a:t>
            </a:r>
            <a:r>
              <a:rPr lang="en"/>
              <a:t> 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9500" y="1919075"/>
            <a:ext cx="436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many </a:t>
            </a:r>
            <a:r>
              <a:rPr lang="en"/>
              <a:t>dependencies</a:t>
            </a:r>
            <a:r>
              <a:rPr lang="en"/>
              <a:t> that are hard to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only able to run 4 test cases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a sugar iso we were able to develop in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46613"/>
            <a:ext cx="4366801" cy="245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the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79" y="1740700"/>
            <a:ext cx="489665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Areas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runAllScripts.sh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Driver that runs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TestCase &gt; TestCaseExecutables &gt; reports &gt; open in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different objects, runs the methods, and returns outputs to be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 library jinja2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Takes in json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runAllTests.sh libraries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structures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jinja2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xdg-utils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example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324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attributes that are pulled into the testing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JSON objects can be made into bash variables with jq 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---&gt;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263" y="1919075"/>
            <a:ext cx="47720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800" y="3878500"/>
            <a:ext cx="3270942" cy="11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51625" y="1707975"/>
            <a:ext cx="407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necessary for testing process sent to driver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25" y="2410270"/>
            <a:ext cx="8222101" cy="262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3603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with imports to drivers in different locations ----------------------&gt;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output passed through stdout and formatted to JSON --------------&gt;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063" y="1919075"/>
            <a:ext cx="47529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075" y="4172850"/>
            <a:ext cx="34480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