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219456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50A1B0-9744-4F6C-93BC-6CA81516CB18}">
  <a:tblStyle styleId="{1650A1B0-9744-4F6C-93BC-6CA81516CB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22150" y="3176853"/>
            <a:ext cx="30674100" cy="87579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2120" y="12092267"/>
            <a:ext cx="30674100" cy="33819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22120" y="4719467"/>
            <a:ext cx="30674100" cy="83775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22120" y="13449493"/>
            <a:ext cx="30674100" cy="5550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Autofit/>
          </a:bodyPr>
          <a:lstStyle>
            <a:lvl1pPr indent="-666750" lvl="0" marL="45720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 algn="ctr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 algn="ctr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 algn="ctr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 algn="ctr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 algn="ctr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22120" y="9176960"/>
            <a:ext cx="30674100" cy="35916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Autofit/>
          </a:bodyPr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2120" y="4917227"/>
            <a:ext cx="143997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396640" y="4917227"/>
            <a:ext cx="143997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22120" y="2370560"/>
            <a:ext cx="10108800" cy="32244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22120" y="5928960"/>
            <a:ext cx="10108800" cy="135654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Autofit/>
          </a:bodyPr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indent="-520700" lvl="1" marL="9144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64900" y="1920640"/>
            <a:ext cx="22924200" cy="174540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5800" y="5261547"/>
            <a:ext cx="14562600" cy="63246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55800" y="11959787"/>
            <a:ext cx="14562600" cy="52698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782200" y="3089387"/>
            <a:ext cx="13813200" cy="157659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22120" y="18050453"/>
            <a:ext cx="21595800" cy="25818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Autofit/>
          </a:bodyPr>
          <a:lstStyle>
            <a:lvl1pPr indent="-666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1pPr>
            <a:lvl2pPr indent="-571500" lvl="1" marL="9144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indent="-571500" lvl="2" marL="13716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indent="-571500" lvl="3" marL="18288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indent="-571500" lvl="4" marL="22860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indent="-571500" lvl="5" marL="27432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indent="-571500" lvl="6" marL="32004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indent="-571500" lvl="7" marL="36576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indent="-571500" lvl="8" marL="4114800">
              <a:lnSpc>
                <a:spcPct val="115000"/>
              </a:lnSpc>
              <a:spcBef>
                <a:spcPts val="6100"/>
              </a:spcBef>
              <a:spcAft>
                <a:spcPts val="610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 algn="r">
              <a:buNone/>
              <a:defRPr sz="3800">
                <a:solidFill>
                  <a:schemeClr val="dk2"/>
                </a:solidFill>
              </a:defRPr>
            </a:lvl1pPr>
            <a:lvl2pPr lvl="1" algn="r">
              <a:buNone/>
              <a:defRPr sz="3800">
                <a:solidFill>
                  <a:schemeClr val="dk2"/>
                </a:solidFill>
              </a:defRPr>
            </a:lvl2pPr>
            <a:lvl3pPr lvl="2" algn="r">
              <a:buNone/>
              <a:defRPr sz="3800">
                <a:solidFill>
                  <a:schemeClr val="dk2"/>
                </a:solidFill>
              </a:defRPr>
            </a:lvl3pPr>
            <a:lvl4pPr lvl="3" algn="r">
              <a:buNone/>
              <a:defRPr sz="3800">
                <a:solidFill>
                  <a:schemeClr val="dk2"/>
                </a:solidFill>
              </a:defRPr>
            </a:lvl4pPr>
            <a:lvl5pPr lvl="4" algn="r">
              <a:buNone/>
              <a:defRPr sz="3800">
                <a:solidFill>
                  <a:schemeClr val="dk2"/>
                </a:solidFill>
              </a:defRPr>
            </a:lvl5pPr>
            <a:lvl6pPr lvl="5" algn="r">
              <a:buNone/>
              <a:defRPr sz="3800">
                <a:solidFill>
                  <a:schemeClr val="dk2"/>
                </a:solidFill>
              </a:defRPr>
            </a:lvl6pPr>
            <a:lvl7pPr lvl="6" algn="r">
              <a:buNone/>
              <a:defRPr sz="3800">
                <a:solidFill>
                  <a:schemeClr val="dk2"/>
                </a:solidFill>
              </a:defRPr>
            </a:lvl7pPr>
            <a:lvl8pPr lvl="7" algn="r">
              <a:buNone/>
              <a:defRPr sz="3800">
                <a:solidFill>
                  <a:schemeClr val="dk2"/>
                </a:solidFill>
              </a:defRPr>
            </a:lvl8pPr>
            <a:lvl9pPr lvl="8" algn="r">
              <a:buNone/>
              <a:defRPr sz="3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84825" y="1"/>
            <a:ext cx="30674100" cy="24468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OpenAQ</a:t>
            </a:r>
            <a:endParaRPr sz="9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84825" y="1867701"/>
            <a:ext cx="30674100" cy="2776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Matthew </a:t>
            </a:r>
            <a:r>
              <a:rPr lang="en" sz="6000"/>
              <a:t>Anuszkiewicz, Benjamin Duke, Tino Pimentel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CSCI 362: Software Engineering</a:t>
            </a:r>
            <a:endParaRPr sz="600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952500" y="393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{1650A1B0-9744-4F6C-93BC-6CA81516CB18}</a:tableStyleId>
              </a:tblPr>
              <a:tblGrid>
                <a:gridCol w="10337800"/>
                <a:gridCol w="10337800"/>
                <a:gridCol w="10337800"/>
              </a:tblGrid>
              <a:tr h="589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Here you will find the blood giving efforts of 3 young historical looking Computer Science students.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9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9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