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50A1B0-9744-4F6C-93BC-6CA81516CB18}">
  <a:tblStyle styleId="{1650A1B0-9744-4F6C-93BC-6CA81516CB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258" y="37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556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2150" y="3176853"/>
            <a:ext cx="30674100" cy="87579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22120" y="12092267"/>
            <a:ext cx="30674100" cy="33819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122120" y="4719467"/>
            <a:ext cx="30674100" cy="83775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122120" y="13449493"/>
            <a:ext cx="30674100" cy="55500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marL="914400" lvl="1" indent="-5715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 algn="ctr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 algn="ctr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 algn="ctr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 algn="ctr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 algn="ctr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22120" y="9176960"/>
            <a:ext cx="30674100" cy="35916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marL="914400" lvl="1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122120" y="2370560"/>
            <a:ext cx="10108800" cy="32244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122120" y="5928960"/>
            <a:ext cx="10108800" cy="135654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marL="914400" lvl="1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64900" y="1920640"/>
            <a:ext cx="22924200" cy="174540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9450" tIns="349450" rIns="349450" bIns="349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55800" y="5261547"/>
            <a:ext cx="14562600" cy="63246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55800" y="11959787"/>
            <a:ext cx="14562600" cy="52698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7782200" y="3089387"/>
            <a:ext cx="13813200" cy="157659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marL="914400" lvl="1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122120" y="18050453"/>
            <a:ext cx="21595800" cy="25818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349450" rIns="349450" bIns="3494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1pPr>
            <a:lvl2pPr marL="914400" lvl="1" indent="-5715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marL="1371600" lvl="2" indent="-5715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marL="1828800" lvl="3" indent="-5715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marL="2286000" lvl="4" indent="-5715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marL="2743200" lvl="5" indent="-5715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marL="3200400" lvl="6" indent="-5715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marL="3657600" lvl="7" indent="-5715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marL="4114800" lvl="8" indent="-571500">
              <a:lnSpc>
                <a:spcPct val="115000"/>
              </a:lnSpc>
              <a:spcBef>
                <a:spcPts val="6100"/>
              </a:spcBef>
              <a:spcAft>
                <a:spcPts val="610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84825" y="1"/>
            <a:ext cx="30674100" cy="24468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OpenAQ</a:t>
            </a:r>
            <a:endParaRPr sz="9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84825" y="1867701"/>
            <a:ext cx="30674100" cy="27765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Matthew Anuszkiewicz, Benjamin Duke, Tino Pimentel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CSCI 362: Software Engineering</a:t>
            </a:r>
            <a:endParaRPr sz="6000"/>
          </a:p>
        </p:txBody>
      </p:sp>
      <p:graphicFrame>
        <p:nvGraphicFramePr>
          <p:cNvPr id="56" name="Google Shape;56;p13"/>
          <p:cNvGraphicFramePr/>
          <p:nvPr>
            <p:extLst>
              <p:ext uri="{D42A27DB-BD31-4B8C-83A1-F6EECF244321}">
                <p14:modId xmlns:p14="http://schemas.microsoft.com/office/powerpoint/2010/main" val="2623969357"/>
              </p:ext>
            </p:extLst>
          </p:nvPr>
        </p:nvGraphicFramePr>
        <p:xfrm>
          <a:off x="952500" y="3934625"/>
          <a:ext cx="31013400" cy="17686950"/>
        </p:xfrm>
        <a:graphic>
          <a:graphicData uri="http://schemas.openxmlformats.org/drawingml/2006/table">
            <a:tbl>
              <a:tblPr>
                <a:noFill/>
                <a:tableStyleId>{1650A1B0-9744-4F6C-93BC-6CA81516CB18}</a:tableStyleId>
              </a:tblPr>
              <a:tblGrid>
                <a:gridCol w="103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Here you will find the blood giving efforts of 3 young historical looking Computer Science students.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63B614-FF92-487A-82DC-945F90529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4687" y="12649025"/>
            <a:ext cx="8334375" cy="8972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OpenAQ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OpenAQ</dc:title>
  <cp:lastModifiedBy>Tino's Laptop</cp:lastModifiedBy>
  <cp:revision>1</cp:revision>
  <dcterms:modified xsi:type="dcterms:W3CDTF">2019-11-12T09:16:27Z</dcterms:modified>
</cp:coreProperties>
</file>