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6debb2a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6debb2a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6debb2a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6debb2a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6debb2a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6debb2a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b6debb2a0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b6debb2a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6debb2a0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6debb2a0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6debb2a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6debb2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6debb2a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6debb2a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debb2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6debb2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6debb2a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6debb2a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6debb2a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6debb2a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6debb2a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6debb2a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6debb2a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6debb2a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6debb2a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6debb2a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penmrs.org/" TargetMode="External"/><Relationship Id="rId4" Type="http://schemas.openxmlformats.org/officeDocument/2006/relationships/hyperlink" Target="https://github.com/openmrs/openmrs-core" TargetMode="External"/><Relationship Id="rId5" Type="http://schemas.openxmlformats.org/officeDocument/2006/relationships/hyperlink" Target="https://openmrs.org/about/" TargetMode="External"/><Relationship Id="rId6" Type="http://schemas.openxmlformats.org/officeDocument/2006/relationships/hyperlink" Target="https://www.draw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mrs.org/abou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Dey, Evan Tanner, Brandon Priester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574" y="1185200"/>
            <a:ext cx="5777202" cy="20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725" y="1275661"/>
            <a:ext cx="6626851" cy="25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110725" y="829550"/>
            <a:ext cx="49623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containsUpperAndLowerCase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110737" y="3867825"/>
            <a:ext cx="66270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The faulty jar removes part of the pattern such that the upper case letters ‘A’, ‘B’, ‘C’ are removed from the alphabet along with the letters ‘a’, ‘b’, ‘c’. 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62" y="1280788"/>
            <a:ext cx="6253675" cy="25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902188" y="3820675"/>
            <a:ext cx="3339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The faulty jar removes the null delimiter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445150" y="834700"/>
            <a:ext cx="49623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isStringInArray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1572000" y="4677425"/>
            <a:ext cx="3669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175" y="763322"/>
            <a:ext cx="4891225" cy="36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440700" y="2114700"/>
            <a:ext cx="22626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Citations: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176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https://openmrs.org/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https://github.com/openmrs/openmrs-core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https://openmrs.org/about/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[4]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https://www.draw.io/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OpenMRS</a:t>
            </a:r>
            <a:endParaRPr sz="1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05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OpenMRS is, “a patient-based medical record system focusing on giving providers a free customizable electronic medical record system” 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mission of OpenMRS, “is to improve health care delivery in resource-constrained environments by coordinating a global community to create and support this software”[2].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Layers: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Model: Based on Regenstreif model and concept dictionary.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API: Provides a programmatic “wrapper” around the data 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-Allows for any developer to program against more simplified method calls rather than</a:t>
            </a:r>
            <a:r>
              <a:rPr lang="en"/>
              <a:t> </a:t>
            </a:r>
            <a:r>
              <a:rPr lang="en"/>
              <a:t>having to understand the intricacies of the data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Application: Includes web front-ends and modules that extend the core functions — these are the user interfaces and applications themselves built upon the lower levels. 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OpenMRS 	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https://openmrs.org/about/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65225"/>
            <a:ext cx="61458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Central concept dictionary</a:t>
            </a:r>
            <a:r>
              <a:rPr lang="en" sz="1000"/>
              <a:t>: Definitions of all data (both questions and answers) are defined in a centralized dictionary, allowing for robust, coded data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Security:</a:t>
            </a:r>
            <a:r>
              <a:rPr lang="en" sz="1000"/>
              <a:t> User authentication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Patient repository: </a:t>
            </a:r>
            <a:r>
              <a:rPr lang="en" sz="1000"/>
              <a:t>Creation and maintenance of patient data, including demographics, clinical observations, encounter data, orders, etc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Multiple identifiers per patient:</a:t>
            </a:r>
            <a:r>
              <a:rPr lang="en" sz="1000"/>
              <a:t> A single patient may have multiple medical record numbers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Patient workflows: </a:t>
            </a:r>
            <a:r>
              <a:rPr lang="en" sz="1000"/>
              <a:t>An embedded patient workflow service allows patient to be put into programs (studies, treatment programs, etc.) and tracked through various states.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Localization / internationalization</a:t>
            </a:r>
            <a:r>
              <a:rPr lang="en" sz="1000"/>
              <a:t>: Multiple language support and the possibility to extend to other languages with full UTF-8 support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Support for complex data: </a:t>
            </a:r>
            <a:r>
              <a:rPr lang="en" sz="1000"/>
              <a:t>Radiology images, sound files, etc. can be stored as “complex” observations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Cohort management:</a:t>
            </a:r>
            <a:r>
              <a:rPr lang="en" sz="1000"/>
              <a:t> The cohort builder allows you to create groups of patients for data exports, reporting, etc.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Modular architecture:</a:t>
            </a:r>
            <a:r>
              <a:rPr lang="en" sz="1000"/>
              <a:t> An OpenMRS Module can extend and add any type of functionality to the existing API and webapp.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8" name="Google Shape;148;p15"/>
          <p:cNvSpPr txBox="1"/>
          <p:nvPr/>
        </p:nvSpPr>
        <p:spPr>
          <a:xfrm>
            <a:off x="7847675" y="965225"/>
            <a:ext cx="5853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Phase: The dark days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What’s a BASH?!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JUnit?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Linux Flavors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Installation </a:t>
            </a:r>
            <a:r>
              <a:rPr lang="en"/>
              <a:t>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OpenMRS installation issues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 Prototype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Increased </a:t>
            </a:r>
            <a:r>
              <a:rPr lang="en"/>
              <a:t>Dependencies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4666221" y="1957912"/>
            <a:ext cx="4396499" cy="31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Framework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</a:t>
            </a:r>
            <a:r>
              <a:rPr lang="en"/>
              <a:t>Efficient</a:t>
            </a:r>
            <a:r>
              <a:rPr lang="en"/>
              <a:t>! (3N =&gt; 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dependencies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Modular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Coupled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4299725" y="198075"/>
            <a:ext cx="4629074" cy="474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98" y="0"/>
            <a:ext cx="50962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Methods Used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49623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converToInteger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12" y="2128750"/>
            <a:ext cx="7267374" cy="20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1056650" y="4421625"/>
            <a:ext cx="7149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The faulty jar removes all of the if statement statement and its operations.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5512750" y="589575"/>
            <a:ext cx="3274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containsOnlyDigits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775" y="1265776"/>
            <a:ext cx="3339525" cy="16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5512750" y="3024025"/>
            <a:ext cx="3339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The faulty jar removes the null delimiter here as well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75" y="1742925"/>
            <a:ext cx="4813347" cy="24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991550" y="1066725"/>
            <a:ext cx="32745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containsDigits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1040313" y="4210825"/>
            <a:ext cx="3339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The faulty jar removes the null delimiter</a:t>
            </a:r>
            <a:endParaRPr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