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ef3ee845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ef3ee845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e7831b4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e7831b4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ef3ee84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ef3ee84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ef3ee845b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ef3ee845b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e7831b4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e7831b4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ef3ee845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ef3ee845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ef3ee845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ef3ee845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ef3ee845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ef3ee845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ef3ee845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ef3ee845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ef3ee845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ef3ee845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ef3ee845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ef3ee845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ef3ee845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ef3ee845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csci-362-01-2020/Best-Tea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98850" y="1613825"/>
            <a:ext cx="4380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Map Maker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Framework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98900" y="3596300"/>
            <a:ext cx="5255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Cormac Conahan, Robert Niggebrugge, Seth Hinson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Injections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Testing the tests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Necessary to demonstrate integrity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Catches more bugs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change?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Fault 1: Dropdown entWithContent: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"!==" in the second if statement was changed to "==="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Fault 2: CardList typeField: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"else if (numbers.test(f) === true)" was replaced with "else if (numbers.test(f) !== true)"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Fault 3: FieldCard lengthCheckedValue: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"else if (value.length &gt; 25)" was changed to "else if (value.length &lt; 25)"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Fault 4: App findDuplicates: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"(names[i] === names[j])" was changed to if "(names[i] !== names[j])"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E"/>
                </a:solidFill>
                <a:highlight>
                  <a:srgbClr val="FFFFFF"/>
                </a:highlight>
              </a:rPr>
              <a:t>Fault 5: FieldCard isMetaDataAddCard: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"let totalAddedCards = 4" was changed to "let totalAddedCards = 2"</a:t>
            </a:r>
            <a:endParaRPr b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253250" y="2032500"/>
            <a:ext cx="66375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Fault Injections in Action</a:t>
            </a:r>
            <a:endParaRPr sz="4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and Conclusions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Teamwork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Learning Experience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Thank You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 to Best Team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990300" y="1794375"/>
            <a:ext cx="1889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Seth Hinson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Class: </a:t>
            </a:r>
            <a:r>
              <a:rPr lang="en" sz="1000"/>
              <a:t>Senior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Major(s): Computer Science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Minor(s): Data Science and Russian Studies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Extra </a:t>
            </a:r>
            <a:r>
              <a:rPr lang="en" sz="1000"/>
              <a:t>curriculars: Cyber Security Club, Student Network Engineer with CofC IT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Main Role: Team Lead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700"/>
              <a:t> </a:t>
            </a:r>
            <a:endParaRPr sz="7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3602400" y="1794375"/>
            <a:ext cx="1939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Cormac Conahan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Class: Junior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Major(s): Computer Science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Minor(s): Math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Extra curriculars: Rock Climbing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Main Role: Scribe</a:t>
            </a:r>
            <a:endParaRPr sz="1000"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6264600" y="1794375"/>
            <a:ext cx="2069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Robert Niggebrugge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Class: Senior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Major(s): Computer Science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Minor(s): Data Science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Extra curriculars: CIRDLES, ACM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Main Role: Technical Lead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Finding our Source Code</a:t>
            </a:r>
            <a:endParaRPr sz="3200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3000"/>
              <a:t>Apertium (</a:t>
            </a:r>
            <a:r>
              <a:rPr lang="en" sz="3000"/>
              <a:t>initial</a:t>
            </a:r>
            <a:r>
              <a:rPr lang="en" sz="3000"/>
              <a:t> choice)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Mars Map Maker (final choice)</a:t>
            </a:r>
            <a:endParaRPr sz="3000"/>
          </a:p>
        </p:txBody>
      </p:sp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 b="0" l="2918" r="79646" t="34253"/>
          <a:stretch/>
        </p:blipFill>
        <p:spPr>
          <a:xfrm>
            <a:off x="6728725" y="309813"/>
            <a:ext cx="1605574" cy="15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Architecture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</a:t>
            </a:r>
            <a:r>
              <a:rPr lang="en" sz="2000"/>
              <a:t>cripts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o</a:t>
            </a:r>
            <a:r>
              <a:rPr lang="en" sz="2000"/>
              <a:t>racles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testCases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testCasesExecutables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reports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Started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474650"/>
            <a:ext cx="70305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1:</a:t>
            </a:r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Run on Ubuntu Focal Fossa 20.04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2:</a:t>
            </a:r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Install git “sudo apt install git -y”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3:</a:t>
            </a:r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Clone repository </a:t>
            </a:r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"git clone </a:t>
            </a: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https://github.com/csci-362-01-2020/Best-Team</a:t>
            </a:r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"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4:</a:t>
            </a:r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Move into the TestAutomation directory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5:</a:t>
            </a:r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run quickSetUp.sh (this installs all our dependencies)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6:</a:t>
            </a:r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run runAllTests.sh 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(Follow next steps to access/run tests on faulted code) </a:t>
            </a:r>
            <a:endParaRPr i="1"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7:</a:t>
            </a:r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Checkout our mutation branch “git checkout mutationBranch”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Step 8:</a:t>
            </a:r>
            <a:r>
              <a:rPr lang="en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run runAllTests.sh (mutated code can be found in the project directory while on this branch)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Code to Test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Specific criteria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Low level methods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No high level renders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One input, one output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5" y="529775"/>
            <a:ext cx="8631550" cy="37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Test Case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411675"/>
            <a:ext cx="70305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"module": "DropDown", // chooses the module from which the tested function is retrieved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"ID": 1, // sets the test case ID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"functionName": "entWithContent", // chooses which function from the module to test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"metaData": "Must take in an array of objects and return the last index that contains non empty strings that are present with the key "value" or return -1", // short description of expected inputs and expected outputs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"metaDataShort": "DropDown.entWithContent(input) must return -1", // precise expectations of this test case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"input": [], // input for the function to test functionality described above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"expectedOutput": -1 // expected output of the function with given input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842100" y="2032500"/>
            <a:ext cx="74598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Testing Framework in Action</a:t>
            </a:r>
            <a:endParaRPr sz="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