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ef3ee845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ef3ee845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ef3ee845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ef3ee845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ef3ee845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aef3ee845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ae7831b4c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ae7831b4c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ef3ee845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aef3ee845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ef3ee845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aef3ee845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aef3ee845b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aef3ee845b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e7831b4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e7831b4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ef3ee845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ef3ee845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ef3ee845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ef3ee845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ef3ee845b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ef3ee845b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ef3ee845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ef3ee845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ef3ee845b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ef3ee845b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ef3ee845b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ef3ee845b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ef3ee845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ef3ee845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csci-362-01-2020/Best-Tea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98850" y="810650"/>
            <a:ext cx="4380600" cy="26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Map Maker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Framework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98900" y="3596300"/>
            <a:ext cx="5255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Cormac Conahan, Robert Niggebrugge, Seth Hinson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Framework</a:t>
            </a:r>
            <a:endParaRPr/>
          </a:p>
        </p:txBody>
      </p:sp>
      <p:pic>
        <p:nvPicPr>
          <p:cNvPr id="335" name="Google Shape;3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88" y="1597875"/>
            <a:ext cx="7967424" cy="33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Results</a:t>
            </a:r>
            <a:endParaRPr/>
          </a:p>
        </p:txBody>
      </p:sp>
      <p:pic>
        <p:nvPicPr>
          <p:cNvPr id="341" name="Google Shape;3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63" y="1484725"/>
            <a:ext cx="8081675" cy="340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 Injections</a:t>
            </a:r>
            <a:endParaRPr/>
          </a:p>
        </p:txBody>
      </p:sp>
      <p:sp>
        <p:nvSpPr>
          <p:cNvPr id="347" name="Google Shape;347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Necessary to demonstrate integrity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Catches more bugs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Looking for false negatives/positives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change?</a:t>
            </a:r>
            <a:endParaRPr/>
          </a:p>
        </p:txBody>
      </p:sp>
      <p:sp>
        <p:nvSpPr>
          <p:cNvPr id="353" name="Google Shape;353;p25"/>
          <p:cNvSpPr txBox="1"/>
          <p:nvPr>
            <p:ph idx="1" type="body"/>
          </p:nvPr>
        </p:nvSpPr>
        <p:spPr>
          <a:xfrm>
            <a:off x="1303800" y="1906775"/>
            <a:ext cx="7030500" cy="1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500"/>
              <a:buChar char="●"/>
            </a:pPr>
            <a:r>
              <a:rPr lang="en" sz="2500">
                <a:solidFill>
                  <a:srgbClr val="24292E"/>
                </a:solidFill>
                <a:highlight>
                  <a:srgbClr val="FFFFFF"/>
                </a:highlight>
              </a:rPr>
              <a:t>Simple logic/arithmetic changes</a:t>
            </a:r>
            <a:endParaRPr sz="25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500"/>
              <a:buChar char="●"/>
            </a:pPr>
            <a:r>
              <a:rPr lang="en" sz="2500">
                <a:solidFill>
                  <a:srgbClr val="24292E"/>
                </a:solidFill>
                <a:highlight>
                  <a:srgbClr val="FFFFFF"/>
                </a:highlight>
              </a:rPr>
              <a:t>Example: </a:t>
            </a:r>
            <a:r>
              <a:rPr lang="en" sz="2500">
                <a:solidFill>
                  <a:srgbClr val="24292E"/>
                </a:solidFill>
                <a:highlight>
                  <a:srgbClr val="FFFFFF"/>
                </a:highlight>
              </a:rPr>
              <a:t>FieldCard</a:t>
            </a:r>
            <a:r>
              <a:rPr lang="en" sz="2500">
                <a:solidFill>
                  <a:srgbClr val="24292E"/>
                </a:solidFill>
                <a:highlight>
                  <a:srgbClr val="FFFFFF"/>
                </a:highlight>
              </a:rPr>
              <a:t> lengthCheckedValue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354" name="Google Shape;354;p25"/>
          <p:cNvPicPr preferRelativeResize="0"/>
          <p:nvPr/>
        </p:nvPicPr>
        <p:blipFill rotWithShape="1">
          <a:blip r:embed="rId3">
            <a:alphaModFix/>
          </a:blip>
          <a:srcRect b="0" l="0" r="46766" t="10071"/>
          <a:stretch/>
        </p:blipFill>
        <p:spPr>
          <a:xfrm>
            <a:off x="1756600" y="3353425"/>
            <a:ext cx="2134625" cy="16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9725" y="3353413"/>
            <a:ext cx="1972008" cy="169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6" name="Google Shape;356;p25"/>
          <p:cNvCxnSpPr>
            <a:stCxn id="354" idx="3"/>
            <a:endCxn id="355" idx="1"/>
          </p:cNvCxnSpPr>
          <p:nvPr/>
        </p:nvCxnSpPr>
        <p:spPr>
          <a:xfrm>
            <a:off x="3891225" y="4202125"/>
            <a:ext cx="161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25"/>
          <p:cNvSpPr txBox="1"/>
          <p:nvPr/>
        </p:nvSpPr>
        <p:spPr>
          <a:xfrm>
            <a:off x="4185513" y="3852625"/>
            <a:ext cx="10299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Becomes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Fault Framework</a:t>
            </a:r>
            <a:endParaRPr/>
          </a:p>
        </p:txBody>
      </p:sp>
      <p:pic>
        <p:nvPicPr>
          <p:cNvPr id="363" name="Google Shape;3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562" y="1397700"/>
            <a:ext cx="7192875" cy="35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 Framework Results</a:t>
            </a:r>
            <a:endParaRPr/>
          </a:p>
        </p:txBody>
      </p:sp>
      <p:pic>
        <p:nvPicPr>
          <p:cNvPr id="369" name="Google Shape;3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63" y="1414825"/>
            <a:ext cx="7938373" cy="351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 and Conclusions</a:t>
            </a:r>
            <a:endParaRPr/>
          </a:p>
        </p:txBody>
      </p:sp>
      <p:sp>
        <p:nvSpPr>
          <p:cNvPr id="375" name="Google Shape;375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Teamwork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Learning Experience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Bug Catching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Thank You</a:t>
            </a:r>
            <a:endParaRPr sz="2500"/>
          </a:p>
        </p:txBody>
      </p:sp>
      <p:pic>
        <p:nvPicPr>
          <p:cNvPr id="376" name="Google Shape;3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625" y="1414147"/>
            <a:ext cx="1503675" cy="1183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8"/>
          <p:cNvPicPr preferRelativeResize="0"/>
          <p:nvPr/>
        </p:nvPicPr>
        <p:blipFill rotWithShape="1">
          <a:blip r:embed="rId4">
            <a:alphaModFix/>
          </a:blip>
          <a:srcRect b="0" l="2918" r="79646" t="34253"/>
          <a:stretch/>
        </p:blipFill>
        <p:spPr>
          <a:xfrm>
            <a:off x="6830625" y="2811675"/>
            <a:ext cx="1503675" cy="157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Introduction to Best Team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990300" y="1794375"/>
            <a:ext cx="1889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Seth Hinson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Class: </a:t>
            </a:r>
            <a:r>
              <a:rPr lang="en" sz="1000"/>
              <a:t>Senior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Major(s): Computer Science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Minor(s): Data Science and Russian Studies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Extra </a:t>
            </a:r>
            <a:r>
              <a:rPr lang="en" sz="1000"/>
              <a:t>curriculars: Cyber Security Club, Student Network Engineer with CofC IT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Main Role: Team Lead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700"/>
              <a:t> </a:t>
            </a:r>
            <a:endParaRPr sz="700"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3602400" y="1794375"/>
            <a:ext cx="1939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Cormac Conahan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Class: Junior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Major(s): Computer Science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Minor(s): Math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Extra curriculars: Cyber Security CTF, Rock Climbing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Main Role: Scribe</a:t>
            </a:r>
            <a:endParaRPr sz="1000"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6264600" y="1794375"/>
            <a:ext cx="2069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Robert Niggebrugge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Class: Senior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Major(s): Computer Science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Minor(s): Data Science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Extra curriculars: CIRDLES, ACM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Main Role: Technical Lead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Finding our Source Code</a:t>
            </a:r>
            <a:endParaRPr sz="3200"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Apertium (</a:t>
            </a:r>
            <a:r>
              <a:rPr lang="en" sz="3000"/>
              <a:t>initial</a:t>
            </a:r>
            <a:r>
              <a:rPr lang="en" sz="3000"/>
              <a:t> choice)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Too complex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Mars Map Maker (final choice)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Robert’s project</a:t>
            </a:r>
            <a:endParaRPr sz="3000"/>
          </a:p>
        </p:txBody>
      </p:sp>
      <p:pic>
        <p:nvPicPr>
          <p:cNvPr id="293" name="Google Shape;293;p15"/>
          <p:cNvPicPr preferRelativeResize="0"/>
          <p:nvPr/>
        </p:nvPicPr>
        <p:blipFill rotWithShape="1">
          <a:blip r:embed="rId3">
            <a:alphaModFix/>
          </a:blip>
          <a:srcRect b="0" l="2918" r="79646" t="34253"/>
          <a:stretch/>
        </p:blipFill>
        <p:spPr>
          <a:xfrm>
            <a:off x="6830625" y="309825"/>
            <a:ext cx="1503675" cy="157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of /BestTeam/TestAutomation/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691200"/>
            <a:ext cx="7030500" cy="3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runAllTests.sh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Run this to execute the testing framework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scripts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Contains necessary driver scripts to call the framework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</a:t>
            </a:r>
            <a:r>
              <a:rPr lang="en" sz="1700"/>
              <a:t>racles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Contains the correct results to compare actual results to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testCases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Contains each test case in its own .json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testCasesExecutables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Contains driver scripts for testing each module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</a:t>
            </a:r>
            <a:r>
              <a:rPr lang="en" sz="1700"/>
              <a:t>eports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Contains documentation for test reports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Code to Test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Specific criteria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Low level methods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No high level renders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One input, one output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99" y="1556474"/>
            <a:ext cx="7504401" cy="32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8"/>
          <p:cNvSpPr txBox="1"/>
          <p:nvPr/>
        </p:nvSpPr>
        <p:spPr>
          <a:xfrm>
            <a:off x="1272650" y="601000"/>
            <a:ext cx="86316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Example of a Good Method to Test:</a:t>
            </a:r>
            <a:endParaRPr b="1" sz="2800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Case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25" y="1981000"/>
            <a:ext cx="8418751" cy="17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Module Driver</a:t>
            </a: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163" y="1381450"/>
            <a:ext cx="4641675" cy="36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Started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303800" y="1271900"/>
            <a:ext cx="7030500" cy="3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Step 1: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Run on Latest Ubuntu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Step 2: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Install git “sudo apt install git -y”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Step 3: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Clone repository 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"git clone </a:t>
            </a: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https://github.com/csci-362-01-2020/Best-Team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"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Step 4: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Move into the /Best-Team/TestAutomation directory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Step 5: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run quickSetUp.sh (this installs all our dependencies)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Step 6: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run runAllTests.sh 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(Follow next steps to access/run tests on faulted code) </a:t>
            </a:r>
            <a:endParaRPr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Step 7: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Checkout our mutation branch “git checkout mutationBranch”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Step 8: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run runAllTests.sh (mutated code can be found in the project directory while on this branch)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