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f3ee84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f3ee84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ef3ee845b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aef3ee845b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ef3ee845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ef3ee845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ef3ee845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ef3ee845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ef3ee845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ef3ee845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ef3ee845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ef3ee845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ef3ee845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ef3ee845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ef3ee845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ef3ee845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ef3ee845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ef3ee845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ef3ee845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ef3ee845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98850" y="1613825"/>
            <a:ext cx="4380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Map Maker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Framework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98900" y="3596300"/>
            <a:ext cx="5255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Cormac Conahan, Robert Niggebrugge, Seth Hinson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253250" y="2032500"/>
            <a:ext cx="66375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Fault Injections in Action</a:t>
            </a:r>
            <a:endParaRPr sz="4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and Conclusions</a:t>
            </a:r>
            <a:endParaRPr/>
          </a:p>
        </p:txBody>
      </p:sp>
      <p:sp>
        <p:nvSpPr>
          <p:cNvPr id="336" name="Google Shape;336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Teamwork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Learning Experience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Thank You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 to Best Team</a:t>
            </a:r>
            <a:endParaRPr sz="32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3000"/>
              <a:t>Apertium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Mars Map Maker</a:t>
            </a:r>
            <a:endParaRPr sz="3000"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2918" r="79646" t="34253"/>
          <a:stretch/>
        </p:blipFill>
        <p:spPr>
          <a:xfrm>
            <a:off x="6728725" y="309813"/>
            <a:ext cx="1605574" cy="15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Architecture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</a:t>
            </a:r>
            <a:r>
              <a:rPr lang="en" sz="2000"/>
              <a:t>cripts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o</a:t>
            </a:r>
            <a:r>
              <a:rPr lang="en" sz="2000"/>
              <a:t>racles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testCases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testCasesExecutables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reports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Started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467575"/>
            <a:ext cx="7030500" cy="26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1:</a:t>
            </a: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Clone the repository "git clone https://github.com/csci-362-01-2020/Best-Team"</a:t>
            </a: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2:</a:t>
            </a: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Move into the TestAutomation/MarsMapMaker/ and run the command "git submodule update --init"</a:t>
            </a: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3: </a:t>
            </a: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 the same directory, run command "git pull https://github.com/hafey1/MarsMapMaker"</a:t>
            </a: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4: </a:t>
            </a: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 npm "npm install"</a:t>
            </a: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5: </a:t>
            </a: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Once install is complete, change to the scripts directory and run the quickSetUp.sh script (bash quickSetUp.sh)</a:t>
            </a: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6: </a:t>
            </a: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Once the quick setup is complete, run the runAllTests.sh script (bash runAllTests.sh)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Code to Test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Specific criteria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Low level methods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No high level renders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One input, one output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5" y="529775"/>
            <a:ext cx="8631550" cy="37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Case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411675"/>
            <a:ext cx="70305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"module": "DropDown", // chooses the module from which the tested function is retrieved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"ID": 1, // sets the test case 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"functionName": "entWithContent", // chooses which function from the module to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"metaData": "Must take in an array of objects and return the last index that contains non empty strings that are present with the key \"value\" or return -1", // short description of expected inputs and expected outputs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"metaDataShort": "DropDown.entWithContent(input) must return -1", // precise expectations of this test case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"input": [], // input for the function to test functionality described above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"expectedOutput": -1 // expected output of the function with given 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842100" y="2032500"/>
            <a:ext cx="74598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Testing Framework in Action</a:t>
            </a:r>
            <a:endParaRPr sz="4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Injections</a:t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Testing the tests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Necessary to demonstrate integrity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Catches more bugs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