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e7a6bf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e7a6bf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e7a6bfb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e7a6bfb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addb5ae2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addb5ae2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ddb5ae2c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ddb5ae2c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ddb5ae2c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addb5ae2c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ddb5b31b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ddb5b31b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ae7a6bfb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ae7a6bfb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ae7a6bfb5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ae7a6bfb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e7a6bfb5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ae7a6bfb5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e7a6bfb5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e7a6bfb5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ddb5ae2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ddb5ae2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e7a6bfb5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e7a6bfb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e7a6bfb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e7a6bfb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e7a6bfb5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ae7a6bfb5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ddb5ae2c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ddb5ae2c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ddb5ae2c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ddb5ae2c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ddb5ae2c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ddb5ae2c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addb5ae2c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addb5ae2c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ddb5ae2c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ddb5ae2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addb5ae2c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addb5ae2c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ddb5ae2c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addb5ae2c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csci-362-01-2020/Fantastic-Fou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csci-362-01-2020/Fantastic-Four/wiki/Chapter-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Fantastic-Four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did we test?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Tested</a:t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add(x, 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sub(x, 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mul(x, 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div(x, 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pow(x, 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Testing Framework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pic>
        <p:nvPicPr>
          <p:cNvPr id="345" name="Google Shape;3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851" y="0"/>
            <a:ext cx="19721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8850" y="0"/>
            <a:ext cx="1292993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5081" y="0"/>
            <a:ext cx="137558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25"/>
          <p:cNvSpPr txBox="1"/>
          <p:nvPr/>
        </p:nvSpPr>
        <p:spPr>
          <a:xfrm>
            <a:off x="175275" y="1758225"/>
            <a:ext cx="2982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ocs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o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racles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p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roject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in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rc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alculate-activity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eports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cripts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emp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testCases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testCasesExecutables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**Output taken from the terminal output of tree 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File Sample Layout </a:t>
            </a:r>
            <a:endParaRPr/>
          </a:p>
        </p:txBody>
      </p:sp>
      <p:sp>
        <p:nvSpPr>
          <p:cNvPr id="354" name="Google Shape;354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Suite: TS0001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 ID: TC0001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Requirement: Addition of two whole numbers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Component: functions.py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Driver: testAdd.py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Method: add(x, y)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Inputs: 2, 1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Oracle: 3</a:t>
            </a:r>
            <a:endParaRPr sz="9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Testcase Driver</a:t>
            </a:r>
            <a:endParaRPr/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675" y="1597875"/>
            <a:ext cx="348064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 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Injections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Fault Injections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add(x, y) method: + replaced with -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sub(x, y) method: - replaced with 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mul(x, y) method: *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div(x, y) method: / added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the pow(x, y) method: * removed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Remarks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are we?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from this Project and future improvements</a:t>
            </a:r>
            <a:endParaRPr/>
          </a:p>
        </p:txBody>
      </p:sp>
      <p:sp>
        <p:nvSpPr>
          <p:cNvPr id="387" name="Google Shape;387;p3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a lot about: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can be improved: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Generalization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Time and space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with the project </a:t>
            </a:r>
            <a:r>
              <a:rPr lang="en"/>
              <a:t>initially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Selection of the project (research)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Getting the environment set 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Our Project</a:t>
            </a:r>
            <a:endParaRPr/>
          </a:p>
        </p:txBody>
      </p:sp>
      <p:sp>
        <p:nvSpPr>
          <p:cNvPr id="394" name="Google Shape;394;p33"/>
          <p:cNvSpPr txBox="1"/>
          <p:nvPr>
            <p:ph idx="1" type="subTitle"/>
          </p:nvPr>
        </p:nvSpPr>
        <p:spPr>
          <a:xfrm>
            <a:off x="824000" y="3596300"/>
            <a:ext cx="5553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https://github.com/csci-362-01-2020/Fantastic-Four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 behind the Code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Patrick McCabe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Year: Senior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Major: Computer Science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Minor(s): History &amp; Data Science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 Curricular(s): Cyber Security Club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Github: pmccabe5</a:t>
            </a:r>
            <a:endParaRPr/>
          </a:p>
        </p:txBody>
      </p:sp>
      <p:sp>
        <p:nvSpPr>
          <p:cNvPr id="290" name="Google Shape;290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David Thompson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Year: Senior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Major: Computer Science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Minor(s): -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Extra Curricular(s): Chucktown Sound, cLoL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Github: DavidThompson8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H/FOSS Project Selection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 for Our Project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 it Open Source?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Java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Everything else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Project: SugarLabs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sugarlabs/sugar</a:t>
            </a:r>
            <a:endParaRPr/>
          </a:p>
        </p:txBody>
      </p:sp>
      <p:sp>
        <p:nvSpPr>
          <p:cNvPr id="312" name="Google Shape;312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full desktop environment for sugar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Source: Yes (part of H/FOSS projects)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Language: Python3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that we ran into: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Unable to run on the following Ubuntu distributions from source: </a:t>
            </a:r>
            <a:r>
              <a:rPr lang="en"/>
              <a:t>20.04 Focal Fossa, 19.04 Disco Dingo, 18.04 Bionic Beaver, and 17.04 Artful Aardvark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following </a:t>
            </a:r>
            <a:r>
              <a:rPr lang="en" u="sng">
                <a:solidFill>
                  <a:schemeClr val="hlink"/>
                </a:solidFill>
                <a:hlinkClick r:id="rId3"/>
              </a:rPr>
              <a:t>scripts</a:t>
            </a:r>
            <a:r>
              <a:rPr lang="en"/>
              <a:t> were built to try and combat the issue to no avail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824000" y="1613825"/>
            <a:ext cx="7090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Our Project: SugarLabs</a:t>
            </a:r>
            <a:endParaRPr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Project: calculate-activity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sugarlabs/calculate-activity</a:t>
            </a:r>
            <a:endParaRPr/>
          </a:p>
        </p:txBody>
      </p:sp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is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the calculator application for the sugarlabs/sugar desktop environment (DE)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Source: Yes (part of H/FOSS projects)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Programming Language: Python3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Issues that we ran into: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 sights too far ahead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Unable to run full DE without installing the apt package for sugarlabs/sugar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Activity/class search (minor issue, but resolved quickly after meeting with the client)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