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ad450c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ad450c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ead450c8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ead450c8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ad450c8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ead450c8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ad450c8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ead450c8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ead450c8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ead450c8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ead450c8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ead450c8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By Tristan Lawler, Ryan Ratliffe, Noah Drake, Chloe Harris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 - </a:t>
            </a:r>
            <a:r>
              <a:rPr lang="en">
                <a:solidFill>
                  <a:srgbClr val="24292E"/>
                </a:solidFill>
              </a:rPr>
              <a:t>Spatiotemporal Epidemiological Modeler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designed to help scientist and public health officials create and use spatial and temporal models of emerging diseases. These models can aid in understanding the spread of such a disease over time.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Originally the script was split into two separate files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Build.sh – this builds all the java file within the project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runAllTests.sh – this runs all the test cases and prints out the results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later moved build.sh into runAllTest.sh to make running the project simpler and accurate to the guidlines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Drivers are .java files that contain the code to run the methods we intend to test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example GetSqrdEdgeRangeDriver.java will take in parameters that it will format for the GetSqrdEdgeRange method and run that method with said parameters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5" y="933346"/>
            <a:ext cx="9143998" cy="3276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procrastinate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