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6b624e6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6b624e6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6b624e6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b6b624e6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b6b624e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b6b624e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6b624e6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b6b624e6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6b624e6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6b624e6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b6b624e6c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b6b624e6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b6b624e6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b6b624e6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b6b624e6c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b6b624e6c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6b624e6c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6b624e6c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6b624e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6b624e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6b624e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6b624e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b6b624e6c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b6b624e6c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6b624e6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6b624e6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6b624e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6b624e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6b624e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6b624e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6b624e6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6b624e6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6b624e6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6b624e6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6b624e6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b6b624e6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6b624e6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6b624e6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of Tanaguru Constrast-Finder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8223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CargoPants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Collin Bauer	Dylan Evans	Isabel Lally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19150" y="1000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   Drivers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Five drivers that test five test cases each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Java written code that tests a method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Each driver tests one contrast finder method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>
            <p:ph idx="2" type="body"/>
          </p:nvPr>
        </p:nvSpPr>
        <p:spPr>
          <a:xfrm>
            <a:off x="4638675" y="10001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Test Cases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Templates for testing methods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rgbClr val="000000"/>
                </a:solidFill>
              </a:rPr>
              <a:t>7 lines that explain what is being tested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59225"/>
            <a:ext cx="3894499" cy="39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100" y="559225"/>
            <a:ext cx="4868500" cy="20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0200" y="2636050"/>
            <a:ext cx="5063801" cy="189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830700" y="1729900"/>
            <a:ext cx="72702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Scripts created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runAllTests.sh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Individually reads cases to pass to runSingleTest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Takes output from runSingleTest and injects to HTML output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compileDrivers.sh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Reads through drivers folder and individually (re)compiles each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runSingleTest.sh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Parses test case file and runs contents in specified driver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22414" t="3446"/>
          <a:stretch/>
        </p:blipFill>
        <p:spPr>
          <a:xfrm>
            <a:off x="1815975" y="381087"/>
            <a:ext cx="5512050" cy="43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59422" l="0" r="0" t="744"/>
          <a:stretch/>
        </p:blipFill>
        <p:spPr>
          <a:xfrm>
            <a:off x="1038750" y="310062"/>
            <a:ext cx="7066500" cy="452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84775" y="790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injected five errors into our drivers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rgb2hex, we changed the order of the color so instead of rgb it print in gbr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hex2rgb, we did the same re ordering but this time we did brg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ComputeContrast, we changed a division to multiplication and changed one of the set variables they had already computed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the offSetRgbColor, we are </a:t>
            </a:r>
            <a:r>
              <a:rPr lang="en" sz="1800"/>
              <a:t>subtracting</a:t>
            </a:r>
            <a:r>
              <a:rPr lang="en" sz="1800"/>
              <a:t> the values to give the wrong offset values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75" y="206650"/>
            <a:ext cx="6987525" cy="47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553600" y="663050"/>
            <a:ext cx="75057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Twenty Five test cases is not as much as it seems and does not cover everything needed.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Linux and bash is intimidating at first but the best way to learn is just to dive in and get hands on experience.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Teamwork is important and you start to form a bond with the people you work with as you all struggle together.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Everyone makes mistakes and we can not fault anyone because we are human ( we found an error in the DistanceCalculator method and it caused our test cases to fail)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Tanaguru Contrast Finder</a:t>
            </a:r>
            <a:endParaRPr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Picked 3 </a:t>
            </a:r>
            <a:r>
              <a:rPr lang="en" sz="1800"/>
              <a:t>candidates</a:t>
            </a:r>
            <a:r>
              <a:rPr lang="en" sz="1800"/>
              <a:t> from the HFOSS projects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Decided on Tanaguru contrast finder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Takes a color and computes a different color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helps color blind people see colors on a computer better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601" y="297300"/>
            <a:ext cx="5788749" cy="44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845600"/>
            <a:ext cx="5138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Requirements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830700" y="1532325"/>
            <a:ext cx="7120200" cy="29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Linux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project is required to run on a Ubuntu distribution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chose Lubuntu as our working distribution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Contrast Finder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Requires JDK 1.7 to compile and run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Contrast Finder is compiled using Maven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1598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“Baby Computer”</a:t>
            </a:r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88" y="739371"/>
            <a:ext cx="7465824" cy="41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and test cases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methods to test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819150" y="1990725"/>
            <a:ext cx="4227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Requirements for a testable method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Must accept input(s) and provide a single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must be predictable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Cannot be a predefined Java method</a:t>
            </a:r>
            <a:endParaRPr sz="1800"/>
          </a:p>
        </p:txBody>
      </p:sp>
      <p:sp>
        <p:nvSpPr>
          <p:cNvPr id="174" name="Google Shape;174;p21"/>
          <p:cNvSpPr txBox="1"/>
          <p:nvPr>
            <p:ph idx="2" type="body"/>
          </p:nvPr>
        </p:nvSpPr>
        <p:spPr>
          <a:xfrm>
            <a:off x="5248275" y="1990725"/>
            <a:ext cx="3253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equals() method initially chosen for testing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 successfully compiled, but method was not very testable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 was scrapped as a result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