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6ab4ee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6ab4ee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6ab4ee8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6ab4ee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6ab4ee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6ab4ee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6ab4ee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6ab4ee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6ab4ee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6ab4ee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ab4e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ab4e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6ab4ee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6ab4ee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6ab4ee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6ab4ee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6ab4ee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6ab4ee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6ab4ee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6ab4ee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6ab4ee8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6ab4ee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6ab4ee8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6ab4ee8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6ab4ee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6ab4ee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40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"/>
                <a:ea typeface="Montserrat"/>
                <a:cs typeface="Montserrat"/>
                <a:sym typeface="Montserrat"/>
              </a:rPr>
              <a:t>SugarLabs</a:t>
            </a:r>
            <a:r>
              <a:rPr lang="en" sz="4800">
                <a:latin typeface="Montserrat"/>
                <a:ea typeface="Montserrat"/>
                <a:cs typeface="Montserrat"/>
                <a:sym typeface="Montserrat"/>
              </a:rPr>
              <a:t> Automated Testing Framework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Team TBD</a:t>
            </a:r>
            <a:endParaRPr i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Austin Purtell</a:t>
            </a: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	Johnnie Cooper</a:t>
            </a: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	Thomas Setzler</a:t>
            </a: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6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24/25 Tests Passed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failure: throws misleading error in mod()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Injection Results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Faults injected: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Commented out or inverted if statements in div, pow, factorial, and mod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12/25 Tests Failed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in div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in pow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in factorial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in mod (1 in mod already fails)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create dynamic testing procedures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manage effective collaboration between partners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design and organize a framework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of coding methods which handle a wide variety of input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Along the Way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50050" y="1406350"/>
            <a:ext cx="45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in python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3 different operating systems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 input and output properly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organized architecture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800" y="1581648"/>
            <a:ext cx="3549499" cy="23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SugarLabs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7156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HFOSS (Humanitarian Free and Open Source Software) designed to operate as its own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875" y="2548374"/>
            <a:ext cx="3729175" cy="1959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2185950"/>
            <a:ext cx="42603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Part of the One Laptop Per Child project to promote educational opportunities around the world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The overarching organization of Sugar, and everything that goes with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Sugar: The SugarLabs Learning Environment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5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environment which allows for users to create and share learning activities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component of the SugarLabs project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be intuitive and easy to pick up for teachers and children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Programs which can be run in the Sugar environment and shared with others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175" y="1789513"/>
            <a:ext cx="2856424" cy="2142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757388" y="3988225"/>
            <a:ext cx="3462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99"/>
                </a:solidFill>
              </a:rPr>
              <a:t>The Sugar UI</a:t>
            </a:r>
            <a:endParaRPr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r>
              <a:rPr lang="en"/>
              <a:t> Goals for Testing Procedure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74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driver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modularized testing drivers for each method to be tested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cases from JSON files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 input, oracles, descriptions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Report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to a web page with details of tests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as Sugar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Goals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est functions.py, a script used in Sugar’s calculator activity.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a variety of mathematical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</a:t>
            </a:r>
            <a:r>
              <a:rPr lang="en"/>
              <a:t> 5 methods within functions.py to be tested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5 test cases per method, which check logic branches, floats, integers, strings, overflow, and other requirements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oracle results to returned output and check for pass or fail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framework with fault injection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0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Methods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90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div(x, y):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 function.  Must handle division by zero, integers, and floats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pow(x, y):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 function.  Must support integers, floats, and values between 0 and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ln(x):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logarithm function. Must operate on values greater than 0, and refuse values less than or equal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factorial(x):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 to perform factorials.  Must support integers greater than 0 and refused non-integer numbers less than or equal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mod( x, y):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Modular division function.  Must accept integers, handle non integers, and return the remainder of x divided by y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125" y="209500"/>
            <a:ext cx="1159175" cy="11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Template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294375"/>
            <a:ext cx="6851000" cy="35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Overview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38" y="1279050"/>
            <a:ext cx="6001325" cy="3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311700" y="1017725"/>
            <a:ext cx="31551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99"/>
                </a:solidFill>
              </a:rPr>
              <a:t>Brought to you by Thomas Setzler</a:t>
            </a:r>
            <a:endParaRPr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