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004000"/>
  <p:notesSz cx="7010400" cy="929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594" y="132"/>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A25C5-CBBD-4579-9E75-217C9670EBEE}"/>
              </a:ext>
            </a:extLst>
          </p:cNvPr>
          <p:cNvSpPr>
            <a:spLocks noGrp="1"/>
          </p:cNvSpPr>
          <p:nvPr>
            <p:ph type="hdr" sz="quarter"/>
          </p:nvPr>
        </p:nvSpPr>
        <p:spPr>
          <a:xfrm>
            <a:off x="0" y="0"/>
            <a:ext cx="3037975" cy="464878"/>
          </a:xfrm>
          <a:prstGeom prst="rect">
            <a:avLst/>
          </a:prstGeom>
        </p:spPr>
        <p:txBody>
          <a:bodyPr vert="horz" wrap="square" lIns="17721" tIns="8861" rIns="17721" bIns="8861" numCol="1" anchor="t"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9AC1D628-6BF6-468A-934D-1789F27C2979}"/>
              </a:ext>
            </a:extLst>
          </p:cNvPr>
          <p:cNvSpPr>
            <a:spLocks noGrp="1"/>
          </p:cNvSpPr>
          <p:nvPr>
            <p:ph type="dt" idx="1"/>
          </p:nvPr>
        </p:nvSpPr>
        <p:spPr>
          <a:xfrm>
            <a:off x="3971073" y="0"/>
            <a:ext cx="3037637" cy="464878"/>
          </a:xfrm>
          <a:prstGeom prst="rect">
            <a:avLst/>
          </a:prstGeom>
        </p:spPr>
        <p:txBody>
          <a:bodyPr vert="horz" wrap="square" lIns="17721" tIns="8861" rIns="17721" bIns="8861" numCol="1" anchor="t" anchorCtr="0" compatLnSpc="1">
            <a:prstTxWarp prst="textNoShape">
              <a:avLst/>
            </a:prstTxWarp>
          </a:bodyPr>
          <a:lstStyle>
            <a:lvl1pPr algn="r">
              <a:defRPr sz="200">
                <a:latin typeface="Calibri" panose="020F0502020204030204" pitchFamily="34" charset="0"/>
              </a:defRPr>
            </a:lvl1pPr>
          </a:lstStyle>
          <a:p>
            <a:fld id="{9120BA5C-863F-4ED6-8126-1C5DFDF9A063}" type="datetime1">
              <a:rPr lang="en-US" altLang="en-US"/>
              <a:pPr/>
              <a:t>12/3/2020</a:t>
            </a:fld>
            <a:endParaRPr lang="en-US" altLang="en-US"/>
          </a:p>
        </p:txBody>
      </p:sp>
      <p:sp>
        <p:nvSpPr>
          <p:cNvPr id="4" name="Slide Image Placeholder 3">
            <a:extLst>
              <a:ext uri="{FF2B5EF4-FFF2-40B4-BE49-F238E27FC236}">
                <a16:creationId xmlns:a16="http://schemas.microsoft.com/office/drawing/2014/main" id="{9C6539E8-1BF3-4323-A622-2EFE998700BE}"/>
              </a:ext>
            </a:extLst>
          </p:cNvPr>
          <p:cNvSpPr>
            <a:spLocks noGrp="1" noRot="1" noChangeAspect="1"/>
          </p:cNvSpPr>
          <p:nvPr>
            <p:ph type="sldImg" idx="2"/>
          </p:nvPr>
        </p:nvSpPr>
        <p:spPr>
          <a:xfrm>
            <a:off x="715963" y="696913"/>
            <a:ext cx="5578475" cy="3486150"/>
          </a:xfrm>
          <a:prstGeom prst="rect">
            <a:avLst/>
          </a:prstGeom>
          <a:noFill/>
          <a:ln w="12700">
            <a:solidFill>
              <a:prstClr val="black"/>
            </a:solidFill>
          </a:ln>
        </p:spPr>
        <p:txBody>
          <a:bodyPr vert="horz" wrap="square" lIns="17721" tIns="8861" rIns="17721" bIns="8861"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F75CEB7D-AD94-4996-A3A5-C37652EC6BBE}"/>
              </a:ext>
            </a:extLst>
          </p:cNvPr>
          <p:cNvSpPr>
            <a:spLocks noGrp="1"/>
          </p:cNvSpPr>
          <p:nvPr>
            <p:ph type="body" sz="quarter" idx="3"/>
          </p:nvPr>
        </p:nvSpPr>
        <p:spPr>
          <a:xfrm>
            <a:off x="701175" y="4415906"/>
            <a:ext cx="5608050" cy="4183322"/>
          </a:xfrm>
          <a:prstGeom prst="rect">
            <a:avLst/>
          </a:prstGeom>
        </p:spPr>
        <p:txBody>
          <a:bodyPr vert="horz" wrap="square" lIns="17721" tIns="8861" rIns="17721" bIns="886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B54BDC5-A928-41DC-AAEF-F1034345E7D3}"/>
              </a:ext>
            </a:extLst>
          </p:cNvPr>
          <p:cNvSpPr>
            <a:spLocks noGrp="1"/>
          </p:cNvSpPr>
          <p:nvPr>
            <p:ph type="ftr" sz="quarter" idx="4"/>
          </p:nvPr>
        </p:nvSpPr>
        <p:spPr>
          <a:xfrm>
            <a:off x="0" y="8830082"/>
            <a:ext cx="3037975" cy="464589"/>
          </a:xfrm>
          <a:prstGeom prst="rect">
            <a:avLst/>
          </a:prstGeom>
        </p:spPr>
        <p:txBody>
          <a:bodyPr vert="horz" wrap="square" lIns="17721" tIns="8861" rIns="17721" bIns="8861" numCol="1" anchor="b"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1532797-B426-4BAA-A195-E7D26D5AB3BA}"/>
              </a:ext>
            </a:extLst>
          </p:cNvPr>
          <p:cNvSpPr>
            <a:spLocks noGrp="1"/>
          </p:cNvSpPr>
          <p:nvPr>
            <p:ph type="sldNum" sz="quarter" idx="5"/>
          </p:nvPr>
        </p:nvSpPr>
        <p:spPr>
          <a:xfrm>
            <a:off x="3971073" y="8830082"/>
            <a:ext cx="3037637" cy="464589"/>
          </a:xfrm>
          <a:prstGeom prst="rect">
            <a:avLst/>
          </a:prstGeom>
        </p:spPr>
        <p:txBody>
          <a:bodyPr vert="horz" wrap="square" lIns="17721" tIns="8861" rIns="17721" bIns="8861" numCol="1" anchor="b" anchorCtr="0" compatLnSpc="1">
            <a:prstTxWarp prst="textNoShape">
              <a:avLst/>
            </a:prstTxWarp>
          </a:bodyPr>
          <a:lstStyle>
            <a:lvl1pPr algn="r">
              <a:defRPr sz="200">
                <a:latin typeface="Calibri" panose="020F0502020204030204" pitchFamily="34" charset="0"/>
              </a:defRPr>
            </a:lvl1pPr>
          </a:lstStyle>
          <a:p>
            <a:fld id="{08552B55-5682-4500-8A7B-B4ED4430CF1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3BEB26DF-BE5A-46E5-B7DD-763C9ECC31CC}"/>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50F0CEF4-08D6-483E-BE9E-95BEE5AA64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1900">
              <a:solidFill>
                <a:srgbClr val="000000"/>
              </a:solidFill>
            </a:endParaRPr>
          </a:p>
        </p:txBody>
      </p:sp>
      <p:sp>
        <p:nvSpPr>
          <p:cNvPr id="15363" name="Slide Number Placeholder 3">
            <a:extLst>
              <a:ext uri="{FF2B5EF4-FFF2-40B4-BE49-F238E27FC236}">
                <a16:creationId xmlns:a16="http://schemas.microsoft.com/office/drawing/2014/main" id="{84A01583-A08C-4C02-A5A4-F0C979F67A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
                <a:solidFill>
                  <a:schemeClr val="tx1"/>
                </a:solidFill>
                <a:latin typeface="Helvetica" panose="020B0604020202020204" pitchFamily="34" charset="0"/>
                <a:ea typeface="MS PGothic" panose="020B0600070205080204" pitchFamily="34" charset="-128"/>
              </a:defRPr>
            </a:lvl1pPr>
            <a:lvl2pPr marL="143984" indent="-55378" eaLnBrk="0" hangingPunct="0">
              <a:defRPr sz="600">
                <a:solidFill>
                  <a:schemeClr val="tx1"/>
                </a:solidFill>
                <a:latin typeface="Helvetica" panose="020B0604020202020204" pitchFamily="34" charset="0"/>
                <a:ea typeface="MS PGothic" panose="020B0600070205080204" pitchFamily="34" charset="-128"/>
              </a:defRPr>
            </a:lvl2pPr>
            <a:lvl3pPr marL="221513" indent="-44303" eaLnBrk="0" hangingPunct="0">
              <a:defRPr sz="600">
                <a:solidFill>
                  <a:schemeClr val="tx1"/>
                </a:solidFill>
                <a:latin typeface="Helvetica" panose="020B0604020202020204" pitchFamily="34" charset="0"/>
                <a:ea typeface="MS PGothic" panose="020B0600070205080204" pitchFamily="34" charset="-128"/>
              </a:defRPr>
            </a:lvl3pPr>
            <a:lvl4pPr marL="310119" indent="-44303" eaLnBrk="0" hangingPunct="0">
              <a:defRPr sz="600">
                <a:solidFill>
                  <a:schemeClr val="tx1"/>
                </a:solidFill>
                <a:latin typeface="Helvetica" panose="020B0604020202020204" pitchFamily="34" charset="0"/>
                <a:ea typeface="MS PGothic" panose="020B0600070205080204" pitchFamily="34" charset="-128"/>
              </a:defRPr>
            </a:lvl4pPr>
            <a:lvl5pPr marL="398724" indent="-44303" eaLnBrk="0" hangingPunct="0">
              <a:defRPr sz="600">
                <a:solidFill>
                  <a:schemeClr val="tx1"/>
                </a:solidFill>
                <a:latin typeface="Helvetica" panose="020B0604020202020204" pitchFamily="34" charset="0"/>
                <a:ea typeface="MS PGothic" panose="020B0600070205080204" pitchFamily="34" charset="-128"/>
              </a:defRPr>
            </a:lvl5pPr>
            <a:lvl6pPr marL="487329" indent="-44303" eaLnBrk="0" fontAlgn="base" hangingPunct="0">
              <a:spcBef>
                <a:spcPct val="0"/>
              </a:spcBef>
              <a:spcAft>
                <a:spcPct val="0"/>
              </a:spcAft>
              <a:defRPr sz="600">
                <a:solidFill>
                  <a:schemeClr val="tx1"/>
                </a:solidFill>
                <a:latin typeface="Helvetica" panose="020B0604020202020204" pitchFamily="34" charset="0"/>
                <a:ea typeface="MS PGothic" panose="020B0600070205080204" pitchFamily="34" charset="-128"/>
              </a:defRPr>
            </a:lvl6pPr>
            <a:lvl7pPr marL="575935" indent="-44303" eaLnBrk="0" fontAlgn="base" hangingPunct="0">
              <a:spcBef>
                <a:spcPct val="0"/>
              </a:spcBef>
              <a:spcAft>
                <a:spcPct val="0"/>
              </a:spcAft>
              <a:defRPr sz="600">
                <a:solidFill>
                  <a:schemeClr val="tx1"/>
                </a:solidFill>
                <a:latin typeface="Helvetica" panose="020B0604020202020204" pitchFamily="34" charset="0"/>
                <a:ea typeface="MS PGothic" panose="020B0600070205080204" pitchFamily="34" charset="-128"/>
              </a:defRPr>
            </a:lvl7pPr>
            <a:lvl8pPr marL="664540" indent="-44303" eaLnBrk="0" fontAlgn="base" hangingPunct="0">
              <a:spcBef>
                <a:spcPct val="0"/>
              </a:spcBef>
              <a:spcAft>
                <a:spcPct val="0"/>
              </a:spcAft>
              <a:defRPr sz="600">
                <a:solidFill>
                  <a:schemeClr val="tx1"/>
                </a:solidFill>
                <a:latin typeface="Helvetica" panose="020B0604020202020204" pitchFamily="34" charset="0"/>
                <a:ea typeface="MS PGothic" panose="020B0600070205080204" pitchFamily="34" charset="-128"/>
              </a:defRPr>
            </a:lvl8pPr>
            <a:lvl9pPr marL="753146" indent="-44303" eaLnBrk="0" fontAlgn="base" hangingPunct="0">
              <a:spcBef>
                <a:spcPct val="0"/>
              </a:spcBef>
              <a:spcAft>
                <a:spcPct val="0"/>
              </a:spcAft>
              <a:defRPr sz="600">
                <a:solidFill>
                  <a:schemeClr val="tx1"/>
                </a:solidFill>
                <a:latin typeface="Helvetica" panose="020B0604020202020204" pitchFamily="34" charset="0"/>
                <a:ea typeface="MS PGothic" panose="020B0600070205080204" pitchFamily="34" charset="-128"/>
              </a:defRPr>
            </a:lvl9pPr>
          </a:lstStyle>
          <a:p>
            <a:pPr eaLnBrk="1" hangingPunct="1"/>
            <a:fld id="{6D9A62D7-9A6E-4EF1-A33D-BFBDF917D29F}" type="slidenum">
              <a:rPr lang="en-US" altLang="en-US" sz="200">
                <a:latin typeface="Calibri" panose="020F0502020204030204" pitchFamily="34" charset="0"/>
              </a:rPr>
              <a:pPr eaLnBrk="1" hangingPunct="1"/>
              <a:t>1</a:t>
            </a:fld>
            <a:endParaRPr lang="en-US" altLang="en-US" sz="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67589C3-DDA0-4069-9605-5BDC72CE58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F1F2AF-F043-4171-8C53-163BBF2B00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EEF949-32D1-4C00-9593-DD02601017B0}"/>
              </a:ext>
            </a:extLst>
          </p:cNvPr>
          <p:cNvSpPr>
            <a:spLocks noGrp="1" noChangeArrowheads="1"/>
          </p:cNvSpPr>
          <p:nvPr>
            <p:ph type="sldNum" sz="quarter" idx="12"/>
          </p:nvPr>
        </p:nvSpPr>
        <p:spPr>
          <a:ln/>
        </p:spPr>
        <p:txBody>
          <a:bodyPr/>
          <a:lstStyle>
            <a:lvl1pPr>
              <a:defRPr/>
            </a:lvl1pPr>
          </a:lstStyle>
          <a:p>
            <a:fld id="{80C1E09A-C486-4D6F-BCC4-A92BAC7E23A1}" type="slidenum">
              <a:rPr lang="en-US" altLang="en-US"/>
              <a:pPr/>
              <a:t>‹#›</a:t>
            </a:fld>
            <a:endParaRPr lang="en-US" altLang="en-US"/>
          </a:p>
        </p:txBody>
      </p:sp>
    </p:spTree>
    <p:extLst>
      <p:ext uri="{BB962C8B-B14F-4D97-AF65-F5344CB8AC3E}">
        <p14:creationId xmlns:p14="http://schemas.microsoft.com/office/powerpoint/2010/main" val="134136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391D9EA-20C7-4DD4-B346-3AB7AE9B3C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1D51AFA-C327-4B8C-B810-1E38C6CF23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CC81EBB-F59A-4717-A04C-2544A093948A}"/>
              </a:ext>
            </a:extLst>
          </p:cNvPr>
          <p:cNvSpPr>
            <a:spLocks noGrp="1" noChangeArrowheads="1"/>
          </p:cNvSpPr>
          <p:nvPr>
            <p:ph type="sldNum" sz="quarter" idx="12"/>
          </p:nvPr>
        </p:nvSpPr>
        <p:spPr>
          <a:ln/>
        </p:spPr>
        <p:txBody>
          <a:bodyPr/>
          <a:lstStyle>
            <a:lvl1pPr>
              <a:defRPr/>
            </a:lvl1pPr>
          </a:lstStyle>
          <a:p>
            <a:fld id="{3FCD096B-FC52-4C89-852C-2B097FEF712E}" type="slidenum">
              <a:rPr lang="en-US" altLang="en-US"/>
              <a:pPr/>
              <a:t>‹#›</a:t>
            </a:fld>
            <a:endParaRPr lang="en-US" altLang="en-US"/>
          </a:p>
        </p:txBody>
      </p:sp>
    </p:spTree>
    <p:extLst>
      <p:ext uri="{BB962C8B-B14F-4D97-AF65-F5344CB8AC3E}">
        <p14:creationId xmlns:p14="http://schemas.microsoft.com/office/powerpoint/2010/main" val="155202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C3395F6-054D-4E3C-ACD7-57CE1D3B18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80353AB-9788-40A9-A23D-CEA822FE10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AE44A7-B984-4394-B9B2-C3054FB6F385}"/>
              </a:ext>
            </a:extLst>
          </p:cNvPr>
          <p:cNvSpPr>
            <a:spLocks noGrp="1" noChangeArrowheads="1"/>
          </p:cNvSpPr>
          <p:nvPr>
            <p:ph type="sldNum" sz="quarter" idx="12"/>
          </p:nvPr>
        </p:nvSpPr>
        <p:spPr>
          <a:ln/>
        </p:spPr>
        <p:txBody>
          <a:bodyPr/>
          <a:lstStyle>
            <a:lvl1pPr>
              <a:defRPr/>
            </a:lvl1pPr>
          </a:lstStyle>
          <a:p>
            <a:fld id="{DEFF3D00-489D-4833-92A2-354714BBE97E}" type="slidenum">
              <a:rPr lang="en-US" altLang="en-US"/>
              <a:pPr/>
              <a:t>‹#›</a:t>
            </a:fld>
            <a:endParaRPr lang="en-US" altLang="en-US"/>
          </a:p>
        </p:txBody>
      </p:sp>
    </p:spTree>
    <p:extLst>
      <p:ext uri="{BB962C8B-B14F-4D97-AF65-F5344CB8AC3E}">
        <p14:creationId xmlns:p14="http://schemas.microsoft.com/office/powerpoint/2010/main" val="104534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C95963A-D8DF-4629-805F-7D626402C2C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AFF47D0-48A4-422D-8DC2-7701ADC919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F1B0D67-9511-440A-9278-1DB489494E4B}"/>
              </a:ext>
            </a:extLst>
          </p:cNvPr>
          <p:cNvSpPr>
            <a:spLocks noGrp="1" noChangeArrowheads="1"/>
          </p:cNvSpPr>
          <p:nvPr>
            <p:ph type="sldNum" sz="quarter" idx="12"/>
          </p:nvPr>
        </p:nvSpPr>
        <p:spPr>
          <a:ln/>
        </p:spPr>
        <p:txBody>
          <a:bodyPr/>
          <a:lstStyle>
            <a:lvl1pPr>
              <a:defRPr/>
            </a:lvl1pPr>
          </a:lstStyle>
          <a:p>
            <a:fld id="{4F16F982-4901-410D-94E2-1FD520D72AA6}" type="slidenum">
              <a:rPr lang="en-US" altLang="en-US"/>
              <a:pPr/>
              <a:t>‹#›</a:t>
            </a:fld>
            <a:endParaRPr lang="en-US" altLang="en-US"/>
          </a:p>
        </p:txBody>
      </p:sp>
    </p:spTree>
    <p:extLst>
      <p:ext uri="{BB962C8B-B14F-4D97-AF65-F5344CB8AC3E}">
        <p14:creationId xmlns:p14="http://schemas.microsoft.com/office/powerpoint/2010/main" val="238722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7337E29-E8B2-4F0E-81AA-1B2D2CAF471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B44464-8B08-4199-AAB7-E296AE4F53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538AAF-3DF6-4D5E-8E71-B9F27648B2FC}"/>
              </a:ext>
            </a:extLst>
          </p:cNvPr>
          <p:cNvSpPr>
            <a:spLocks noGrp="1" noChangeArrowheads="1"/>
          </p:cNvSpPr>
          <p:nvPr>
            <p:ph type="sldNum" sz="quarter" idx="12"/>
          </p:nvPr>
        </p:nvSpPr>
        <p:spPr>
          <a:ln/>
        </p:spPr>
        <p:txBody>
          <a:bodyPr/>
          <a:lstStyle>
            <a:lvl1pPr>
              <a:defRPr/>
            </a:lvl1pPr>
          </a:lstStyle>
          <a:p>
            <a:fld id="{00E9D4CC-0B9F-425D-9A50-C4E9764C9423}" type="slidenum">
              <a:rPr lang="en-US" altLang="en-US"/>
              <a:pPr/>
              <a:t>‹#›</a:t>
            </a:fld>
            <a:endParaRPr lang="en-US" altLang="en-US"/>
          </a:p>
        </p:txBody>
      </p:sp>
    </p:spTree>
    <p:extLst>
      <p:ext uri="{BB962C8B-B14F-4D97-AF65-F5344CB8AC3E}">
        <p14:creationId xmlns:p14="http://schemas.microsoft.com/office/powerpoint/2010/main" val="397026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669EC87-27D5-4ECA-8418-31562C1FF6F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2BA7478-AC2F-440C-9154-53F52C1B41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C6550F9-616F-4828-99C4-BC6FB56E900B}"/>
              </a:ext>
            </a:extLst>
          </p:cNvPr>
          <p:cNvSpPr>
            <a:spLocks noGrp="1" noChangeArrowheads="1"/>
          </p:cNvSpPr>
          <p:nvPr>
            <p:ph type="sldNum" sz="quarter" idx="12"/>
          </p:nvPr>
        </p:nvSpPr>
        <p:spPr>
          <a:ln/>
        </p:spPr>
        <p:txBody>
          <a:bodyPr/>
          <a:lstStyle>
            <a:lvl1pPr>
              <a:defRPr/>
            </a:lvl1pPr>
          </a:lstStyle>
          <a:p>
            <a:fld id="{3729035F-E77C-4F1A-8DC0-B7A64B0B45AE}" type="slidenum">
              <a:rPr lang="en-US" altLang="en-US"/>
              <a:pPr/>
              <a:t>‹#›</a:t>
            </a:fld>
            <a:endParaRPr lang="en-US" altLang="en-US"/>
          </a:p>
        </p:txBody>
      </p:sp>
    </p:spTree>
    <p:extLst>
      <p:ext uri="{BB962C8B-B14F-4D97-AF65-F5344CB8AC3E}">
        <p14:creationId xmlns:p14="http://schemas.microsoft.com/office/powerpoint/2010/main" val="42935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FA0FF25-8BAF-470C-A805-40386FCDA1C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CDD2033-E361-4122-9B7F-BEA2E4BD79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2093E2C-E993-451F-8417-9B2D53220C12}"/>
              </a:ext>
            </a:extLst>
          </p:cNvPr>
          <p:cNvSpPr>
            <a:spLocks noGrp="1" noChangeArrowheads="1"/>
          </p:cNvSpPr>
          <p:nvPr>
            <p:ph type="sldNum" sz="quarter" idx="12"/>
          </p:nvPr>
        </p:nvSpPr>
        <p:spPr>
          <a:ln/>
        </p:spPr>
        <p:txBody>
          <a:bodyPr/>
          <a:lstStyle>
            <a:lvl1pPr>
              <a:defRPr/>
            </a:lvl1pPr>
          </a:lstStyle>
          <a:p>
            <a:fld id="{4E71A2E1-597E-424C-ACCF-0E28AF188249}" type="slidenum">
              <a:rPr lang="en-US" altLang="en-US"/>
              <a:pPr/>
              <a:t>‹#›</a:t>
            </a:fld>
            <a:endParaRPr lang="en-US" altLang="en-US"/>
          </a:p>
        </p:txBody>
      </p:sp>
    </p:spTree>
    <p:extLst>
      <p:ext uri="{BB962C8B-B14F-4D97-AF65-F5344CB8AC3E}">
        <p14:creationId xmlns:p14="http://schemas.microsoft.com/office/powerpoint/2010/main" val="105695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DBC3E24-95F9-428B-A03D-5A22FE856BC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6BA3C31-3778-4FD6-AEE7-853D3CF5F3C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970D72-B546-4296-88C0-AF68602A07C2}"/>
              </a:ext>
            </a:extLst>
          </p:cNvPr>
          <p:cNvSpPr>
            <a:spLocks noGrp="1" noChangeArrowheads="1"/>
          </p:cNvSpPr>
          <p:nvPr>
            <p:ph type="sldNum" sz="quarter" idx="12"/>
          </p:nvPr>
        </p:nvSpPr>
        <p:spPr>
          <a:ln/>
        </p:spPr>
        <p:txBody>
          <a:bodyPr/>
          <a:lstStyle>
            <a:lvl1pPr>
              <a:defRPr/>
            </a:lvl1pPr>
          </a:lstStyle>
          <a:p>
            <a:fld id="{81F51825-D1C7-4FDF-BE6E-DFE298495CDB}" type="slidenum">
              <a:rPr lang="en-US" altLang="en-US"/>
              <a:pPr/>
              <a:t>‹#›</a:t>
            </a:fld>
            <a:endParaRPr lang="en-US" altLang="en-US"/>
          </a:p>
        </p:txBody>
      </p:sp>
    </p:spTree>
    <p:extLst>
      <p:ext uri="{BB962C8B-B14F-4D97-AF65-F5344CB8AC3E}">
        <p14:creationId xmlns:p14="http://schemas.microsoft.com/office/powerpoint/2010/main" val="282397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F63CCE0-383B-480D-B1D6-A4F6C5141DF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981D9F3-BB96-46D4-BE02-BF1954CF3A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9151C8B-10E8-42CB-8819-F0477F8F59F6}"/>
              </a:ext>
            </a:extLst>
          </p:cNvPr>
          <p:cNvSpPr>
            <a:spLocks noGrp="1" noChangeArrowheads="1"/>
          </p:cNvSpPr>
          <p:nvPr>
            <p:ph type="sldNum" sz="quarter" idx="12"/>
          </p:nvPr>
        </p:nvSpPr>
        <p:spPr>
          <a:ln/>
        </p:spPr>
        <p:txBody>
          <a:bodyPr/>
          <a:lstStyle>
            <a:lvl1pPr>
              <a:defRPr/>
            </a:lvl1pPr>
          </a:lstStyle>
          <a:p>
            <a:fld id="{76677C39-F804-4D8A-93A2-D59B0578A17E}" type="slidenum">
              <a:rPr lang="en-US" altLang="en-US"/>
              <a:pPr/>
              <a:t>‹#›</a:t>
            </a:fld>
            <a:endParaRPr lang="en-US" altLang="en-US"/>
          </a:p>
        </p:txBody>
      </p:sp>
    </p:spTree>
    <p:extLst>
      <p:ext uri="{BB962C8B-B14F-4D97-AF65-F5344CB8AC3E}">
        <p14:creationId xmlns:p14="http://schemas.microsoft.com/office/powerpoint/2010/main" val="63317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90E7CBA-BCC8-4953-9403-30304EBEFF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E3297C9-2C0B-4206-AF51-3EF757668D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9676FC8-A02A-45A1-B52C-609BBD86B140}"/>
              </a:ext>
            </a:extLst>
          </p:cNvPr>
          <p:cNvSpPr>
            <a:spLocks noGrp="1" noChangeArrowheads="1"/>
          </p:cNvSpPr>
          <p:nvPr>
            <p:ph type="sldNum" sz="quarter" idx="12"/>
          </p:nvPr>
        </p:nvSpPr>
        <p:spPr>
          <a:ln/>
        </p:spPr>
        <p:txBody>
          <a:bodyPr/>
          <a:lstStyle>
            <a:lvl1pPr>
              <a:defRPr/>
            </a:lvl1pPr>
          </a:lstStyle>
          <a:p>
            <a:fld id="{A2CDE70B-0EE8-4D3B-A33B-06895C8DF46D}" type="slidenum">
              <a:rPr lang="en-US" altLang="en-US"/>
              <a:pPr/>
              <a:t>‹#›</a:t>
            </a:fld>
            <a:endParaRPr lang="en-US" altLang="en-US"/>
          </a:p>
        </p:txBody>
      </p:sp>
    </p:spTree>
    <p:extLst>
      <p:ext uri="{BB962C8B-B14F-4D97-AF65-F5344CB8AC3E}">
        <p14:creationId xmlns:p14="http://schemas.microsoft.com/office/powerpoint/2010/main" val="93232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E97EAD-8D64-4383-80A6-B2539E6D372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4AA61F-708A-457A-9132-708126C1A8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A7ECBCD-DBCD-47DB-B685-6392FE046547}"/>
              </a:ext>
            </a:extLst>
          </p:cNvPr>
          <p:cNvSpPr>
            <a:spLocks noGrp="1" noChangeArrowheads="1"/>
          </p:cNvSpPr>
          <p:nvPr>
            <p:ph type="sldNum" sz="quarter" idx="12"/>
          </p:nvPr>
        </p:nvSpPr>
        <p:spPr>
          <a:ln/>
        </p:spPr>
        <p:txBody>
          <a:bodyPr/>
          <a:lstStyle>
            <a:lvl1pPr>
              <a:defRPr/>
            </a:lvl1pPr>
          </a:lstStyle>
          <a:p>
            <a:fld id="{711B4759-6073-4777-B73D-AC0EE4172469}" type="slidenum">
              <a:rPr lang="en-US" altLang="en-US"/>
              <a:pPr/>
              <a:t>‹#›</a:t>
            </a:fld>
            <a:endParaRPr lang="en-US" altLang="en-US"/>
          </a:p>
        </p:txBody>
      </p:sp>
    </p:spTree>
    <p:extLst>
      <p:ext uri="{BB962C8B-B14F-4D97-AF65-F5344CB8AC3E}">
        <p14:creationId xmlns:p14="http://schemas.microsoft.com/office/powerpoint/2010/main" val="131732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DAEC298-033F-4352-BCD0-33004AB924F1}"/>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F14B124-DB57-4790-B2E0-ED9F910B4D8D}"/>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97238A7-98D7-4F7E-8C5A-E2EC64426077}"/>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707BC930-C4A4-4903-97BD-C14560352BA8}"/>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592A47AE-99C1-46F9-9E74-E49DFE95D746}"/>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84E6163A-4F00-4FE5-8824-F0C897B2BD1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82470B6D-12E5-4637-8E36-40427FFFD206}"/>
              </a:ext>
            </a:extLst>
          </p:cNvPr>
          <p:cNvSpPr>
            <a:spLocks noChangeArrowheads="1"/>
          </p:cNvSpPr>
          <p:nvPr/>
        </p:nvSpPr>
        <p:spPr bwMode="auto">
          <a:xfrm>
            <a:off x="-85957" y="-419040"/>
            <a:ext cx="51206400" cy="32004000"/>
          </a:xfrm>
          <a:prstGeom prst="rect">
            <a:avLst/>
          </a:prstGeom>
          <a:solidFill>
            <a:srgbClr val="191919">
              <a:alpha val="7843"/>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Avenir Book"/>
              <a:ea typeface="ＭＳ Ｐゴシック" charset="0"/>
              <a:cs typeface="Avenir Book"/>
            </a:endParaRPr>
          </a:p>
        </p:txBody>
      </p:sp>
      <p:sp>
        <p:nvSpPr>
          <p:cNvPr id="14339" name="Text Box 7">
            <a:extLst>
              <a:ext uri="{FF2B5EF4-FFF2-40B4-BE49-F238E27FC236}">
                <a16:creationId xmlns:a16="http://schemas.microsoft.com/office/drawing/2014/main" id="{B5248A3D-E326-435B-9165-CE474B95B0F4}"/>
              </a:ext>
            </a:extLst>
          </p:cNvPr>
          <p:cNvSpPr txBox="1">
            <a:spLocks noChangeArrowheads="1"/>
          </p:cNvSpPr>
          <p:nvPr/>
        </p:nvSpPr>
        <p:spPr bwMode="auto">
          <a:xfrm>
            <a:off x="1995488" y="6929438"/>
            <a:ext cx="10512425" cy="8456612"/>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latin typeface="Avenir Heavy" pitchFamily="124" charset="0"/>
              </a:rPr>
              <a:t>Introduction</a:t>
            </a:r>
          </a:p>
          <a:p>
            <a:pPr eaLnBrk="1" hangingPunct="1">
              <a:spcBef>
                <a:spcPct val="10000"/>
              </a:spcBef>
            </a:pPr>
            <a:endParaRPr lang="en-US" altLang="ja-JP" sz="4800" dirty="0">
              <a:latin typeface="Avenir Book" pitchFamily="124" charset="0"/>
            </a:endParaRPr>
          </a:p>
          <a:p>
            <a:pPr eaLnBrk="1" hangingPunct="1">
              <a:spcBef>
                <a:spcPct val="10000"/>
              </a:spcBef>
            </a:pPr>
            <a:r>
              <a:rPr lang="en-US" altLang="ja-JP" sz="4800" dirty="0">
                <a:latin typeface="Avenir Book" pitchFamily="124" charset="0"/>
              </a:rPr>
              <a:t>In this project we constructed an automated testing framework for the STEM application. The script we built for this project runs in a Linux environment and executes 25 test cases.</a:t>
            </a:r>
            <a:endParaRPr lang="en-US" altLang="en-US" sz="4800" dirty="0">
              <a:latin typeface="Avenir Book" pitchFamily="124" charset="0"/>
            </a:endParaRPr>
          </a:p>
        </p:txBody>
      </p:sp>
      <p:sp>
        <p:nvSpPr>
          <p:cNvPr id="14340" name="Text Box 11">
            <a:extLst>
              <a:ext uri="{FF2B5EF4-FFF2-40B4-BE49-F238E27FC236}">
                <a16:creationId xmlns:a16="http://schemas.microsoft.com/office/drawing/2014/main" id="{1AC77865-523F-4F34-8DCE-0D6E8E4FEEAA}"/>
              </a:ext>
            </a:extLst>
          </p:cNvPr>
          <p:cNvSpPr txBox="1">
            <a:spLocks noChangeArrowheads="1"/>
          </p:cNvSpPr>
          <p:nvPr/>
        </p:nvSpPr>
        <p:spPr bwMode="auto">
          <a:xfrm>
            <a:off x="2022475" y="16351250"/>
            <a:ext cx="10512425" cy="14549438"/>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solidFill>
                  <a:srgbClr val="000000"/>
                </a:solidFill>
                <a:latin typeface="Avenir Heavy" pitchFamily="124" charset="0"/>
              </a:rPr>
              <a:t>Materials and methods</a:t>
            </a:r>
            <a:r>
              <a:rPr lang="en-US" altLang="en-US" sz="4800" dirty="0">
                <a:solidFill>
                  <a:srgbClr val="FF8000"/>
                </a:solidFill>
                <a:latin typeface="Avenir Book" pitchFamily="124" charset="0"/>
              </a:rPr>
              <a:t>	</a:t>
            </a:r>
            <a:endParaRPr lang="en-US" altLang="en-US" sz="4800" dirty="0">
              <a:latin typeface="Avenir Book" pitchFamily="124" charset="0"/>
            </a:endParaRPr>
          </a:p>
          <a:p>
            <a:pPr eaLnBrk="1" hangingPunct="1">
              <a:spcBef>
                <a:spcPct val="10000"/>
              </a:spcBef>
            </a:pP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The items used for this project were GitHub, Java, Linux, Python and the STEM code base. </a:t>
            </a:r>
          </a:p>
          <a:p>
            <a:pPr eaLnBrk="1" hangingPunct="1">
              <a:spcBef>
                <a:spcPct val="10000"/>
              </a:spcBef>
            </a:pP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The script runs via the command-line interface (CLI) and utilizes bash commands to test each method.</a:t>
            </a:r>
          </a:p>
        </p:txBody>
      </p:sp>
      <p:sp>
        <p:nvSpPr>
          <p:cNvPr id="14341" name="Text Box 12">
            <a:extLst>
              <a:ext uri="{FF2B5EF4-FFF2-40B4-BE49-F238E27FC236}">
                <a16:creationId xmlns:a16="http://schemas.microsoft.com/office/drawing/2014/main" id="{725E2C5E-813A-42C0-994C-E276C208CC9E}"/>
              </a:ext>
            </a:extLst>
          </p:cNvPr>
          <p:cNvSpPr txBox="1">
            <a:spLocks noChangeArrowheads="1"/>
          </p:cNvSpPr>
          <p:nvPr/>
        </p:nvSpPr>
        <p:spPr bwMode="auto">
          <a:xfrm>
            <a:off x="13822363" y="6908800"/>
            <a:ext cx="23347362" cy="23991888"/>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800" b="1" dirty="0">
                <a:solidFill>
                  <a:srgbClr val="000000"/>
                </a:solidFill>
                <a:latin typeface="Avenir Heavy" pitchFamily="124" charset="0"/>
              </a:rPr>
              <a:t>Results</a:t>
            </a:r>
          </a:p>
          <a:p>
            <a:pPr algn="just" eaLnBrk="1" hangingPunct="1"/>
            <a:endParaRPr lang="en-US" altLang="en-US" sz="4800" b="1" dirty="0">
              <a:solidFill>
                <a:srgbClr val="000000"/>
              </a:solidFill>
              <a:latin typeface="Avenir Heavy" pitchFamily="124" charset="0"/>
            </a:endParaRPr>
          </a:p>
          <a:p>
            <a:pPr algn="just" eaLnBrk="1" hangingPunct="1"/>
            <a:r>
              <a:rPr lang="en-US" altLang="en-US" sz="4800" dirty="0">
                <a:solidFill>
                  <a:srgbClr val="000000"/>
                </a:solidFill>
                <a:latin typeface="Avenir Book"/>
              </a:rPr>
              <a:t>The STEM engine manipulates data taken as input to produce spatiotemporal models. To do this the code utilizes a plethora of mathematical functions. These functions are needed to compute related statistical values for modeling purposes. Most of the methods that we were interested in testing were methods related to mathematical calculations. The five methods we tested were: </a:t>
            </a:r>
            <a:r>
              <a:rPr lang="en-US" altLang="en-US" sz="4800" dirty="0" err="1">
                <a:solidFill>
                  <a:srgbClr val="000000"/>
                </a:solidFill>
                <a:latin typeface="Avenir Book"/>
              </a:rPr>
              <a:t>lnFactorial</a:t>
            </a:r>
            <a:r>
              <a:rPr lang="en-US" altLang="en-US" sz="4800" dirty="0">
                <a:solidFill>
                  <a:srgbClr val="000000"/>
                </a:solidFill>
                <a:latin typeface="Avenir Book"/>
              </a:rPr>
              <a:t>, </a:t>
            </a:r>
            <a:r>
              <a:rPr lang="en-US" altLang="en-US" sz="4800" dirty="0" err="1">
                <a:solidFill>
                  <a:srgbClr val="000000"/>
                </a:solidFill>
                <a:latin typeface="Avenir Book"/>
              </a:rPr>
              <a:t>getDistance</a:t>
            </a:r>
            <a:r>
              <a:rPr lang="en-US" altLang="en-US" sz="4800" dirty="0">
                <a:solidFill>
                  <a:srgbClr val="000000"/>
                </a:solidFill>
                <a:latin typeface="Avenir Book"/>
              </a:rPr>
              <a:t>, </a:t>
            </a:r>
            <a:r>
              <a:rPr lang="en-US" altLang="en-US" sz="4800" dirty="0" err="1">
                <a:solidFill>
                  <a:srgbClr val="000000"/>
                </a:solidFill>
                <a:latin typeface="Avenir Book"/>
              </a:rPr>
              <a:t>compareTo</a:t>
            </a:r>
            <a:r>
              <a:rPr lang="en-US" altLang="en-US" sz="4800" dirty="0">
                <a:solidFill>
                  <a:srgbClr val="000000"/>
                </a:solidFill>
                <a:latin typeface="Avenir Book"/>
              </a:rPr>
              <a:t>, </a:t>
            </a:r>
            <a:r>
              <a:rPr lang="en-US" altLang="en-US" sz="4800" dirty="0" err="1">
                <a:solidFill>
                  <a:srgbClr val="000000"/>
                </a:solidFill>
                <a:latin typeface="Avenir Book"/>
              </a:rPr>
              <a:t>calculateSlope</a:t>
            </a:r>
            <a:r>
              <a:rPr lang="en-US" altLang="en-US" sz="4800" dirty="0">
                <a:solidFill>
                  <a:srgbClr val="000000"/>
                </a:solidFill>
                <a:latin typeface="Avenir Book"/>
              </a:rPr>
              <a:t>, and </a:t>
            </a:r>
            <a:r>
              <a:rPr lang="en-US" altLang="en-US" sz="4800" dirty="0" err="1">
                <a:solidFill>
                  <a:srgbClr val="000000"/>
                </a:solidFill>
                <a:latin typeface="Avenir Book"/>
              </a:rPr>
              <a:t>formatLatLngValue</a:t>
            </a:r>
            <a:r>
              <a:rPr lang="en-US" altLang="en-US" sz="4800" dirty="0">
                <a:solidFill>
                  <a:srgbClr val="000000"/>
                </a:solidFill>
                <a:latin typeface="Avenir Book"/>
              </a:rPr>
              <a:t>. We created 5 tests for each method for a total of 25 test cases. The resulting output is shown below…</a:t>
            </a: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06B04D04-52DC-4B7C-8E28-978679699A10}"/>
              </a:ext>
            </a:extLst>
          </p:cNvPr>
          <p:cNvSpPr txBox="1">
            <a:spLocks noChangeArrowheads="1"/>
          </p:cNvSpPr>
          <p:nvPr/>
        </p:nvSpPr>
        <p:spPr bwMode="auto">
          <a:xfrm>
            <a:off x="38598475" y="6929438"/>
            <a:ext cx="10512425" cy="16442626"/>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800" b="1" dirty="0">
                <a:solidFill>
                  <a:srgbClr val="000000"/>
                </a:solidFill>
                <a:latin typeface="Avenir Heavy" pitchFamily="124" charset="0"/>
              </a:rPr>
              <a:t>Conclusion</a:t>
            </a:r>
          </a:p>
          <a:p>
            <a:pPr eaLnBrk="1" hangingPunct="1">
              <a:spcBef>
                <a:spcPct val="50000"/>
              </a:spcBef>
            </a:pPr>
            <a:r>
              <a:rPr lang="en-US" altLang="ja-JP" sz="4800" dirty="0">
                <a:latin typeface="Avenir Book" pitchFamily="124" charset="0"/>
              </a:rPr>
              <a:t>Working on this project was an incredible experience. We found that it was crucial to fully test each method. Faults can exist that are not going to cause errors to be thrown but could cause the method to behave in a way that it is not supposed to. This project demonstrated the importance of double-checking things. Additionally, we learned how to implement test cases to catch potential logic errors. </a:t>
            </a:r>
            <a:r>
              <a:rPr lang="en-US" altLang="ja-JP" sz="4800">
                <a:latin typeface="Avenir Book" pitchFamily="124" charset="0"/>
              </a:rPr>
              <a:t>Subsequently </a:t>
            </a:r>
            <a:r>
              <a:rPr lang="en-US" altLang="ja-JP" sz="4800" dirty="0">
                <a:latin typeface="Avenir Book" pitchFamily="124" charset="0"/>
              </a:rPr>
              <a:t>shining a light on the idea that errors are not going to be caught by the compiler 100% of the time. Logic errors need to be found via exhaustive testing, or through additional human scrutinization of the code.</a:t>
            </a:r>
          </a:p>
        </p:txBody>
      </p:sp>
      <p:sp>
        <p:nvSpPr>
          <p:cNvPr id="14343" name="Text Box 14">
            <a:extLst>
              <a:ext uri="{FF2B5EF4-FFF2-40B4-BE49-F238E27FC236}">
                <a16:creationId xmlns:a16="http://schemas.microsoft.com/office/drawing/2014/main" id="{E9900691-8915-4212-9E73-9441C1B31621}"/>
              </a:ext>
            </a:extLst>
          </p:cNvPr>
          <p:cNvSpPr txBox="1">
            <a:spLocks noChangeArrowheads="1"/>
          </p:cNvSpPr>
          <p:nvPr/>
        </p:nvSpPr>
        <p:spPr bwMode="auto">
          <a:xfrm>
            <a:off x="1744663" y="3998734"/>
            <a:ext cx="477012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74320" tIns="274320" rIns="274320" bIns="274320" anchor="ctr">
            <a:spAutoFit/>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ts val="0"/>
              </a:spcBef>
              <a:spcAft>
                <a:spcPts val="0"/>
              </a:spcAft>
            </a:pPr>
            <a:r>
              <a:rPr lang="en-US" altLang="en-US" sz="6000" dirty="0">
                <a:latin typeface="Avenir Book" pitchFamily="124" charset="0"/>
              </a:rPr>
              <a:t>Ashanti Long, Clare Clever, Jim Bowring, Katherine Sweeney</a:t>
            </a:r>
          </a:p>
          <a:p>
            <a:pPr algn="ctr" eaLnBrk="1" hangingPunct="1">
              <a:spcBef>
                <a:spcPts val="0"/>
              </a:spcBef>
              <a:spcAft>
                <a:spcPts val="0"/>
              </a:spcAft>
            </a:pPr>
            <a:r>
              <a:rPr lang="en-US" altLang="en-US" sz="6000" i="1" dirty="0">
                <a:latin typeface="Avenir Book" pitchFamily="124" charset="0"/>
              </a:rPr>
              <a:t>College of Charleston</a:t>
            </a:r>
          </a:p>
        </p:txBody>
      </p:sp>
      <p:sp>
        <p:nvSpPr>
          <p:cNvPr id="3" name="Rectangle 180">
            <a:extLst>
              <a:ext uri="{FF2B5EF4-FFF2-40B4-BE49-F238E27FC236}">
                <a16:creationId xmlns:a16="http://schemas.microsoft.com/office/drawing/2014/main" id="{DBEBA673-EB21-4E7C-8DA7-5FD4525E5B01}"/>
              </a:ext>
            </a:extLst>
          </p:cNvPr>
          <p:cNvSpPr>
            <a:spLocks noChangeArrowheads="1"/>
          </p:cNvSpPr>
          <p:nvPr/>
        </p:nvSpPr>
        <p:spPr bwMode="auto">
          <a:xfrm>
            <a:off x="896938" y="976421"/>
            <a:ext cx="49450625" cy="3139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lnSpc>
                <a:spcPct val="90000"/>
              </a:lnSpc>
              <a:defRPr/>
            </a:pPr>
            <a:r>
              <a:rPr lang="en-US" sz="11000" b="1" dirty="0">
                <a:ln>
                  <a:solidFill>
                    <a:schemeClr val="bg1"/>
                  </a:solidFill>
                </a:ln>
                <a:latin typeface="Avenir Heavy"/>
                <a:ea typeface="ＭＳ Ｐゴシック" charset="0"/>
                <a:cs typeface="Avenir Heavy"/>
              </a:rPr>
              <a:t>Automated Testing Framework for </a:t>
            </a:r>
          </a:p>
          <a:p>
            <a:pPr algn="ctr">
              <a:lnSpc>
                <a:spcPct val="90000"/>
              </a:lnSpc>
              <a:defRPr/>
            </a:pPr>
            <a:r>
              <a:rPr lang="en-US" sz="11000" b="1" dirty="0">
                <a:ln>
                  <a:solidFill>
                    <a:schemeClr val="bg1"/>
                  </a:solidFill>
                </a:ln>
                <a:latin typeface="Avenir Heavy"/>
                <a:ea typeface="ＭＳ Ｐゴシック" charset="0"/>
                <a:cs typeface="Avenir Heavy"/>
              </a:rPr>
              <a:t>Spatiotemporal Epidemiological Modeler (STEM)</a:t>
            </a:r>
          </a:p>
        </p:txBody>
      </p:sp>
      <p:sp>
        <p:nvSpPr>
          <p:cNvPr id="14345" name="Text Box 16">
            <a:extLst>
              <a:ext uri="{FF2B5EF4-FFF2-40B4-BE49-F238E27FC236}">
                <a16:creationId xmlns:a16="http://schemas.microsoft.com/office/drawing/2014/main" id="{3D532106-4DCB-4E9B-806A-ADD7702076F0}"/>
              </a:ext>
            </a:extLst>
          </p:cNvPr>
          <p:cNvSpPr txBox="1">
            <a:spLocks noChangeArrowheads="1"/>
          </p:cNvSpPr>
          <p:nvPr/>
        </p:nvSpPr>
        <p:spPr bwMode="auto">
          <a:xfrm>
            <a:off x="38544500" y="24772114"/>
            <a:ext cx="10515600" cy="3460750"/>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Avenir Heavy" pitchFamily="124" charset="0"/>
              </a:rPr>
              <a:t>Acknowledgments</a:t>
            </a:r>
          </a:p>
          <a:p>
            <a:pPr eaLnBrk="1" hangingPunct="1">
              <a:spcBef>
                <a:spcPct val="10000"/>
              </a:spcBef>
            </a:pPr>
            <a:r>
              <a:rPr lang="en-US" altLang="en-US" sz="4000" dirty="0">
                <a:latin typeface="Avenir Book" pitchFamily="124" charset="0"/>
              </a:rPr>
              <a:t>We would love to thank Jim Bowring for his immense help throughout the duration of this project.</a:t>
            </a:r>
          </a:p>
        </p:txBody>
      </p:sp>
      <p:sp>
        <p:nvSpPr>
          <p:cNvPr id="14347" name="Text Box 70">
            <a:extLst>
              <a:ext uri="{FF2B5EF4-FFF2-40B4-BE49-F238E27FC236}">
                <a16:creationId xmlns:a16="http://schemas.microsoft.com/office/drawing/2014/main" id="{B5133076-061C-4580-B00A-9081CE5937C5}"/>
              </a:ext>
            </a:extLst>
          </p:cNvPr>
          <p:cNvSpPr txBox="1">
            <a:spLocks noChangeArrowheads="1"/>
          </p:cNvSpPr>
          <p:nvPr/>
        </p:nvSpPr>
        <p:spPr bwMode="auto">
          <a:xfrm>
            <a:off x="38544500" y="28626435"/>
            <a:ext cx="10515600" cy="2274253"/>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400" b="1" dirty="0">
                <a:solidFill>
                  <a:srgbClr val="000000"/>
                </a:solidFill>
                <a:latin typeface="Avenir Heavy" pitchFamily="124" charset="0"/>
              </a:rPr>
              <a:t>Further information</a:t>
            </a:r>
          </a:p>
          <a:p>
            <a:pPr eaLnBrk="1" hangingPunct="1">
              <a:spcBef>
                <a:spcPct val="10000"/>
              </a:spcBef>
            </a:pPr>
            <a:r>
              <a:rPr lang="en-US" altLang="en-US" dirty="0">
                <a:latin typeface="Avenir Book" pitchFamily="124" charset="0"/>
              </a:rPr>
              <a:t>https://github.com/csci-362-02-2020/Fantastic-4</a:t>
            </a:r>
          </a:p>
        </p:txBody>
      </p:sp>
      <p:pic>
        <p:nvPicPr>
          <p:cNvPr id="1026" name="Picture 2" descr="STEM Banner">
            <a:extLst>
              <a:ext uri="{FF2B5EF4-FFF2-40B4-BE49-F238E27FC236}">
                <a16:creationId xmlns:a16="http://schemas.microsoft.com/office/drawing/2014/main" id="{0D448572-89BD-452A-BC81-0BB3E6C25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2950" y="13463334"/>
            <a:ext cx="28575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LI">
            <a:extLst>
              <a:ext uri="{FF2B5EF4-FFF2-40B4-BE49-F238E27FC236}">
                <a16:creationId xmlns:a16="http://schemas.microsoft.com/office/drawing/2014/main" id="{5E1EC2FC-B2DD-4293-B602-B41D4D610793}"/>
              </a:ext>
            </a:extLst>
          </p:cNvPr>
          <p:cNvPicPr>
            <a:picLocks noChangeAspect="1"/>
          </p:cNvPicPr>
          <p:nvPr/>
        </p:nvPicPr>
        <p:blipFill rotWithShape="1">
          <a:blip r:embed="rId5"/>
          <a:srcRect l="39045" b="22016"/>
          <a:stretch/>
        </p:blipFill>
        <p:spPr>
          <a:xfrm>
            <a:off x="2305875" y="24383613"/>
            <a:ext cx="9891649" cy="1899037"/>
          </a:xfrm>
          <a:prstGeom prst="rect">
            <a:avLst/>
          </a:prstGeom>
        </p:spPr>
      </p:pic>
      <p:pic>
        <p:nvPicPr>
          <p:cNvPr id="8" name="Picture 7">
            <a:extLst>
              <a:ext uri="{FF2B5EF4-FFF2-40B4-BE49-F238E27FC236}">
                <a16:creationId xmlns:a16="http://schemas.microsoft.com/office/drawing/2014/main" id="{F4B421A1-322B-4DE7-A741-827531295F70}"/>
              </a:ext>
            </a:extLst>
          </p:cNvPr>
          <p:cNvPicPr>
            <a:picLocks noChangeAspect="1"/>
          </p:cNvPicPr>
          <p:nvPr/>
        </p:nvPicPr>
        <p:blipFill>
          <a:blip r:embed="rId6"/>
          <a:stretch>
            <a:fillRect/>
          </a:stretch>
        </p:blipFill>
        <p:spPr>
          <a:xfrm>
            <a:off x="2352675" y="27385737"/>
            <a:ext cx="4247981" cy="1827088"/>
          </a:xfrm>
          <a:prstGeom prst="rect">
            <a:avLst/>
          </a:prstGeom>
        </p:spPr>
      </p:pic>
      <p:sp>
        <p:nvSpPr>
          <p:cNvPr id="9" name="TextBox 8">
            <a:extLst>
              <a:ext uri="{FF2B5EF4-FFF2-40B4-BE49-F238E27FC236}">
                <a16:creationId xmlns:a16="http://schemas.microsoft.com/office/drawing/2014/main" id="{024AE583-446B-45C2-B822-35E15A248DA3}"/>
              </a:ext>
            </a:extLst>
          </p:cNvPr>
          <p:cNvSpPr txBox="1"/>
          <p:nvPr/>
        </p:nvSpPr>
        <p:spPr>
          <a:xfrm>
            <a:off x="2232310" y="26281787"/>
            <a:ext cx="3391918" cy="584775"/>
          </a:xfrm>
          <a:prstGeom prst="rect">
            <a:avLst/>
          </a:prstGeom>
          <a:noFill/>
        </p:spPr>
        <p:txBody>
          <a:bodyPr wrap="square" rtlCol="0">
            <a:spAutoFit/>
          </a:bodyPr>
          <a:lstStyle/>
          <a:p>
            <a:r>
              <a:rPr lang="en-US" i="1" dirty="0"/>
              <a:t>CLI command </a:t>
            </a:r>
          </a:p>
        </p:txBody>
      </p:sp>
      <p:sp>
        <p:nvSpPr>
          <p:cNvPr id="24" name="TextBox 23">
            <a:extLst>
              <a:ext uri="{FF2B5EF4-FFF2-40B4-BE49-F238E27FC236}">
                <a16:creationId xmlns:a16="http://schemas.microsoft.com/office/drawing/2014/main" id="{BB3D1D20-8F2E-4628-9618-A5CDE6591181}"/>
              </a:ext>
            </a:extLst>
          </p:cNvPr>
          <p:cNvSpPr txBox="1"/>
          <p:nvPr/>
        </p:nvSpPr>
        <p:spPr>
          <a:xfrm>
            <a:off x="2232310" y="29274027"/>
            <a:ext cx="3391918" cy="584775"/>
          </a:xfrm>
          <a:prstGeom prst="rect">
            <a:avLst/>
          </a:prstGeom>
          <a:noFill/>
        </p:spPr>
        <p:txBody>
          <a:bodyPr wrap="square" rtlCol="0">
            <a:spAutoFit/>
          </a:bodyPr>
          <a:lstStyle/>
          <a:p>
            <a:r>
              <a:rPr lang="en-US" i="1" dirty="0"/>
              <a:t>Bash commands</a:t>
            </a:r>
          </a:p>
        </p:txBody>
      </p:sp>
      <p:pic>
        <p:nvPicPr>
          <p:cNvPr id="11" name="Picture 10">
            <a:extLst>
              <a:ext uri="{FF2B5EF4-FFF2-40B4-BE49-F238E27FC236}">
                <a16:creationId xmlns:a16="http://schemas.microsoft.com/office/drawing/2014/main" id="{F78A7EE2-A715-47E4-B1E2-7E8A2B17D1E7}"/>
              </a:ext>
            </a:extLst>
          </p:cNvPr>
          <p:cNvPicPr>
            <a:picLocks noChangeAspect="1"/>
          </p:cNvPicPr>
          <p:nvPr/>
        </p:nvPicPr>
        <p:blipFill>
          <a:blip r:embed="rId7"/>
          <a:stretch>
            <a:fillRect/>
          </a:stretch>
        </p:blipFill>
        <p:spPr>
          <a:xfrm>
            <a:off x="14471418" y="14817972"/>
            <a:ext cx="22263563" cy="11488491"/>
          </a:xfrm>
          <a:prstGeom prst="rect">
            <a:avLst/>
          </a:prstGeom>
        </p:spPr>
      </p:pic>
      <p:pic>
        <p:nvPicPr>
          <p:cNvPr id="13" name="Picture 12">
            <a:extLst>
              <a:ext uri="{FF2B5EF4-FFF2-40B4-BE49-F238E27FC236}">
                <a16:creationId xmlns:a16="http://schemas.microsoft.com/office/drawing/2014/main" id="{41ACAD61-E40C-40F8-9D48-781253062285}"/>
              </a:ext>
            </a:extLst>
          </p:cNvPr>
          <p:cNvPicPr>
            <a:picLocks noChangeAspect="1"/>
          </p:cNvPicPr>
          <p:nvPr/>
        </p:nvPicPr>
        <p:blipFill>
          <a:blip r:embed="rId8"/>
          <a:stretch>
            <a:fillRect/>
          </a:stretch>
        </p:blipFill>
        <p:spPr>
          <a:xfrm>
            <a:off x="14496011" y="26306463"/>
            <a:ext cx="22238970" cy="9594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5828</TotalTime>
  <Words>350</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Avenir Book</vt:lpstr>
      <vt:lpstr>Avenir Heavy</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Clare Clever</cp:lastModifiedBy>
  <cp:revision>586</cp:revision>
  <cp:lastPrinted>2020-12-02T23:32:47Z</cp:lastPrinted>
  <dcterms:created xsi:type="dcterms:W3CDTF">2012-06-12T14:08:55Z</dcterms:created>
  <dcterms:modified xsi:type="dcterms:W3CDTF">2020-12-03T22:59:40Z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