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911a1d6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911a1d6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911a1d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911a1d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911a1d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911a1d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911a1d6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911a1d6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911a1d6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911a1d6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911a1d6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911a1d6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91710a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91710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UVVvptv0E_4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sci-362-fall-2018-01/Team-Go-Gitters/blob/master/buildTestScript.s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50" y="37262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Go Gitters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2" y="3598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Mattox, Alexander Swanson, Lara Brooksbank, Kyle Cooper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50" y="1657350"/>
            <a:ext cx="2505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elestia is </a:t>
            </a:r>
            <a:r>
              <a:rPr b="1" i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“The free space simulation that lets you explore our universe in three dimensions”</a:t>
            </a:r>
            <a:endParaRPr b="1" i="1" sz="3200">
              <a:solidFill>
                <a:srgbClr val="FFFFFF"/>
              </a:solidFill>
            </a:endParaRPr>
          </a:p>
        </p:txBody>
      </p:sp>
      <p:pic>
        <p:nvPicPr>
          <p:cNvPr descr="I created this short video to test how well celestia 1.5 runs on my computer when using very high resolution textures. I also took this opportunity to test the new Kdenlive 0.7 non-linear video editor! The video was created on GNU/linux using only free and open source software. &#10;Background music by Niels Bassler. You can get the music from http://neptun.phys.au.dk/~bassler/electrolux/ &#10; &#10;http://shatters.net/celestia &#10;http://kdenlive.org/" id="62" name="Google Shape;62;p14" title="Celestia Space Simulato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Celestia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Was the first problem we encountered.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README in the Celestia Source Code was of little use to get Celestia to compile in Linux.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Inspired us to make our first tests oriented around the building of Celestia and its required libraries.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Wrote a </a:t>
            </a:r>
            <a:r>
              <a:rPr lang="en" u="sng">
                <a:solidFill>
                  <a:srgbClr val="FFFFFF"/>
                </a:solidFill>
                <a:hlinkClick r:id="rId3"/>
              </a:rPr>
              <a:t>script</a:t>
            </a:r>
            <a:r>
              <a:rPr lang="en">
                <a:solidFill>
                  <a:srgbClr val="FFFFFF"/>
                </a:solidFill>
              </a:rPr>
              <a:t> that downloads all required libraries and compiles Celestia.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Test case check that all files are downloaded and the Celestia executable was built.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Library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Because of the physics-based nature of Celestia, it is important that the math functions produce consistent and accurate outputs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tested nine different math functions in the Celestia source code: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Degrees to radians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Area of a circle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Radians to degrees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Square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Clamp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Cube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Sign (neg / zero / pos)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Sphere surface area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Mod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25" y="1180375"/>
            <a:ext cx="2635641" cy="2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100" y="1180363"/>
            <a:ext cx="37147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100" y="2571756"/>
            <a:ext cx="3714750" cy="156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729300" y="1275900"/>
            <a:ext cx="3842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808075" y="1970575"/>
            <a:ext cx="27504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</a:t>
            </a:r>
            <a:r>
              <a:rPr lang="en" sz="1800">
                <a:solidFill>
                  <a:srgbClr val="FFFFFF"/>
                </a:solidFill>
              </a:rPr>
              <a:t>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Consistent Meetings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Decide on each member’s role from the beginning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572000" y="1275900"/>
            <a:ext cx="3473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Skills Acquired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572000" y="2052200"/>
            <a:ext cx="27504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C++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Bash Scripting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GitHub/Version Control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HTML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Testing Process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Progress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only had enough time to test the internal functions of Celestia, future progress would include testing more functions as well as the graphical interface.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More time to use PyAutoGui for graphical test cases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Finally, testing the In-game command interface with LUA scripting.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Questions?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