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39606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3960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8c83aa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8c83aa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8c83aab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48c83aa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48c83aab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48c83aa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439606c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439606c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439606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439606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439606c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439606c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SBOM Sprint #1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690800"/>
            <a:ext cx="76881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Eby, Pranav Gonepalli, Evan Hellersund, Manel Leong,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Camron Rule, Skyler Walker, Duohan Xu, Rachel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of William &amp; 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435: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25,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Perform independent research to further understand: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What SBOMs are,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How developers use them in the real world,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What SBOM information would be useful in a visualization tool.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/>
              <a:t>Identify what capabilities our tool should support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551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Django website with interactive interface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HTML, CSS, JavaScript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Tree-style traversal of SBOM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Short 1-page PDF summary of important information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Ability to specify the version and file type of SBOM before uploading it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Cyclone DX</a:t>
            </a:r>
            <a:r>
              <a:rPr lang="en" sz="1500"/>
              <a:t>, SPDX, SWID tags for versions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Json and xml file types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19" y="1131092"/>
            <a:ext cx="3700474" cy="233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 Continued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574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Ability to filter SBOM data fields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way to query and display the restrictions placed on the project based on the licenses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Support for the software licenses available to associate with a GitHub repo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way to  query a database for security vulnerabilities</a:t>
            </a:r>
            <a:endParaRPr sz="17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46960" t="0"/>
          <a:stretch/>
        </p:blipFill>
        <p:spPr>
          <a:xfrm>
            <a:off x="6403824" y="658175"/>
            <a:ext cx="2435175" cy="4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Dependencies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Git, Visual Studio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HTML, CSS, JavaScript, D3.js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Django Rest Framework (DRF): To serve data as a JSON API.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Django-MPTT or Django-Treebeard: For managing hierarchical models.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Backlog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 tracker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Artifacts - UML diagrams, etc.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Plan the layout of our visualization tree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the requirements placed on the different software licenses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databases to use for identifying security vulnerabilities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Working asynchronously on shared documents resulted in slow response time.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should try to meet in person or on Zoom at least once during a sprint to share what we have come up with.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Meeting times couldn’t be made by all members of the team.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should </a:t>
            </a:r>
            <a:r>
              <a:rPr lang="en" sz="1500"/>
              <a:t>try and </a:t>
            </a:r>
            <a:r>
              <a:rPr lang="en" sz="1500"/>
              <a:t>work out </a:t>
            </a:r>
            <a:r>
              <a:rPr lang="en" sz="1500"/>
              <a:t>regular meeting times that can be made by all team members.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Camron Rule: Created slideshow outline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Thomas Eby: Created capability proposal outline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All: Contributed to slideshow and capability proposals by contributing new ideas or affirming/challenging the ideas of others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