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2CEBB6-5208-4451-9BD5-D29AC6561E03}">
  <a:tblStyle styleId="{BB2CEBB6-5208-4451-9BD5-D29AC6561E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9e07231c6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9e07231c6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9e07231c6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9e07231c6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9e07231c6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9e07231c6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9e07231c6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9e07231c6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9e07231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9e07231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9e07231c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9e07231c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97faf04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97faf04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439606e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439606e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439606c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439606c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39606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39606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8c83aa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8c83aa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8c83aab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8c83aab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97faf04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97faf04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9a1b0d99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9a1b0d99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9a1b0d99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9a1b0d99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9c3ac02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9c3ac02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9e07231c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9e07231c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ortezFrazierJr/my_recipe_book/blob/main/sampleCycloneDX.jso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jfTtiTS9rjm1pBLZ_DUC36FnseuXA14H/view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cve.org/" TargetMode="External"/><Relationship Id="rId4" Type="http://schemas.openxmlformats.org/officeDocument/2006/relationships/hyperlink" Target="https://nvd.nist.gov/vuln-metrics/cvss" TargetMode="External"/><Relationship Id="rId5" Type="http://schemas.openxmlformats.org/officeDocument/2006/relationships/hyperlink" Target="https://www.cisa.gov/known-exploited-vulnerabilities-catalog" TargetMode="External"/><Relationship Id="rId6" Type="http://schemas.openxmlformats.org/officeDocument/2006/relationships/hyperlink" Target="https://spdx.org/licenses/" TargetMode="External"/><Relationship Id="rId7" Type="http://schemas.openxmlformats.org/officeDocument/2006/relationships/hyperlink" Target="https://cyclonedx.org/guides/OWASP_CycloneDX-Authoritative-Guide-to-SBOM-en.pdf#page=4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SBOM Sprint #2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2690800"/>
            <a:ext cx="7688100" cy="17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Eby, Pranav Gonepalli, Evan Hellersund, Manel Leong,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Camron Rule, Skyler Walker, Duohan Xu, Rachel Zheng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College of William &amp; 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435: Software Engineering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9,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29450" y="1983450"/>
            <a:ext cx="7743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From </a:t>
            </a: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https://github.com/CortezFrazierJr/my_recipe_book/blob/main/sampleCycloneDX.json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CVE-2022-36077 is a vulnerability of pkg:npm/electron@11.1.1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○"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CVE-2021-30518 is a vulnerability of 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pkg:npm/electron@11.1.1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NVD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9450" y="2078875"/>
            <a:ext cx="7688700" cy="27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Searching is slow but allows filtering by product which seems to be more effective in finding the vulnerabilities we want than a search by keyword</a:t>
            </a:r>
            <a:endParaRPr sz="1800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673 results with keyword search, 24 when searching by product (tested on electron package)</a:t>
            </a:r>
            <a:endParaRPr sz="1800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800"/>
              <a:t>API seems to work faster but haven’t found a way to search by product</a:t>
            </a:r>
            <a:endParaRPr sz="1800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Sometimes hard to match package name on SBOM to cpe (naming convention on NVD)</a:t>
            </a:r>
            <a:endParaRPr sz="1800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Example:</a:t>
            </a:r>
            <a:endParaRPr sz="1800"/>
          </a:p>
          <a:p>
            <a:pPr indent="-30003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sz="1800"/>
              <a:t>electron &gt; </a:t>
            </a:r>
            <a:r>
              <a:rPr b="1" lang="en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cpe:2.3:a:electronjs:electron:*:*:*:*:*:node.js:*:*</a:t>
            </a:r>
            <a:endParaRPr b="1" sz="18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Source Sans Pro"/>
              <a:buChar char="●"/>
            </a:pPr>
            <a:r>
              <a:rPr lang="en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example SBOM was also able to find outside dependents</a:t>
            </a:r>
            <a:endParaRPr sz="18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Source Sans Pro"/>
              <a:buChar char="○"/>
            </a:pPr>
            <a:r>
              <a:rPr lang="en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One of the dependents of the </a:t>
            </a:r>
            <a:r>
              <a:rPr lang="en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electron</a:t>
            </a:r>
            <a:r>
              <a:rPr lang="en" sz="1800">
                <a:solidFill>
                  <a:srgbClr val="33333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package is chrome so the example SBOM(mentioned above) stated </a:t>
            </a:r>
            <a:r>
              <a:rPr lang="en" sz="1800"/>
              <a:t>CVE-2021-30518 as a vulnerability of pkg:npm/electron@11.1.1</a:t>
            </a:r>
            <a:endParaRPr sz="1800"/>
          </a:p>
          <a:p>
            <a:pPr indent="-30003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However, CVE-2021-30518 didn’t come up when searching by keyword or product on the word “electron” since nothing in the NVD page on CVE-2021-30518 specifically mentions electron</a:t>
            </a:r>
            <a:endParaRPr sz="1800"/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3333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2862800"/>
            <a:ext cx="462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" marR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" sz="1250">
                <a:solidFill>
                  <a:srgbClr val="1B1B1B"/>
                </a:solidFill>
                <a:highlight>
                  <a:srgbClr val="F7F9FA"/>
                </a:highlight>
                <a:latin typeface="Courier New"/>
                <a:ea typeface="Courier New"/>
                <a:cs typeface="Courier New"/>
                <a:sym typeface="Courier New"/>
              </a:rPr>
              <a:t>https://services.nvd.nist.gov/rest/json/cves/2.0?cpeName=cpe:2.3:o:microsoft:windows_10:1607:*:*:*:*:*:*:*</a:t>
            </a:r>
            <a:endParaRPr b="0" sz="1250">
              <a:solidFill>
                <a:srgbClr val="1B1B1B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sz="1250">
              <a:solidFill>
                <a:srgbClr val="333333"/>
              </a:solidFill>
              <a:highlight>
                <a:srgbClr val="F7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54869" t="15633"/>
          <a:stretch/>
        </p:blipFill>
        <p:spPr>
          <a:xfrm>
            <a:off x="4382475" y="334499"/>
            <a:ext cx="4688798" cy="4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556750" y="2081325"/>
            <a:ext cx="267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Example of Using NVD’s Rest API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CVE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Some files seem to be missing information like cvss scores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search by product - return irrelevant results, but searching seems easier than on NVD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247500" y="512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of Project </a:t>
            </a:r>
            <a:endParaRPr>
              <a:highlight>
                <a:srgbClr val="00FFFF"/>
              </a:highlight>
            </a:endParaRPr>
          </a:p>
        </p:txBody>
      </p:sp>
      <p:pic>
        <p:nvPicPr>
          <p:cNvPr id="167" name="Google Shape;167;p26" title="Screenshot 2024-10-09 at 12.44.49 PM.png"/>
          <p:cNvPicPr preferRelativeResize="0"/>
          <p:nvPr/>
        </p:nvPicPr>
        <p:blipFill rotWithShape="1">
          <a:blip r:embed="rId3">
            <a:alphaModFix/>
          </a:blip>
          <a:srcRect b="12617" l="0" r="0" t="0"/>
          <a:stretch/>
        </p:blipFill>
        <p:spPr>
          <a:xfrm>
            <a:off x="193950" y="1432925"/>
            <a:ext cx="5300574" cy="18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 title="Screenshot 2024-10-09 at 12.45.4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400" y="2661850"/>
            <a:ext cx="3524525" cy="165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430325" y="579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74" name="Google Shape;174;p27" title="Screen Recording 2024-10-09 at 12.34.25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4675" y="1364288"/>
            <a:ext cx="7156551" cy="371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Sprint Backlog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Parse SPDX file and CycloneDX file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Being able to pass components from frontend to backend using HTTP requests and process SBOM data in the backend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Begin visualizing components as a tree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Establishing a meeting plan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Identify most important topics before meeting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More </a:t>
            </a:r>
            <a:r>
              <a:rPr lang="en" sz="1500"/>
              <a:t>comprehensive</a:t>
            </a:r>
            <a:r>
              <a:rPr lang="en" sz="1500"/>
              <a:t> coverage of project priorities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Get everyone on the same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Spur conversations about features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fully utilize Django, we need to transition between HTML pages rather than using a single page approach with JavaScript controlling transitions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1981175"/>
            <a:ext cx="7688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Manel: Set up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Skyler: Implemented front-end interface for SBOM file upload and display, set up some issues in the issue tracker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Thomas: Linked the file upload to the backend and passed the contents back as a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Pranav: Created website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Camron: Contributed to user stories and GitHub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Rachel: Researched how to connect our project to the SVE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Evan: Researched licensing and security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Duohan: Updated ReadMe, currently developing the SPDX parsing branch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Everyone: Contributed to user stories and the slideshow presentation.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Goal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Set up the Django application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Communication between front end and back end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Formalize user stories and product backlog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working Django application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initial frontend interface for file upload and display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Connect frontend and backend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Transmit SBOM file data between frontend and backend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Research vulnerabilities databases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 up issue tracker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1475"/>
            <a:ext cx="8839198" cy="435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>
            <p:ph type="title"/>
          </p:nvPr>
        </p:nvSpPr>
        <p:spPr>
          <a:xfrm>
            <a:off x="727650" y="13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Tracker (Continued)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300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1858225"/>
            <a:ext cx="4224563" cy="298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501" y="1853850"/>
            <a:ext cx="4224577" cy="299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(Continued)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802375"/>
            <a:ext cx="4373252" cy="311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2850" y="1808050"/>
            <a:ext cx="4373251" cy="3098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0"/>
          <p:cNvGraphicFramePr/>
          <p:nvPr/>
        </p:nvGraphicFramePr>
        <p:xfrm>
          <a:off x="885700" y="6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{BB2CEBB6-5208-4451-9BD5-D29AC6561E03}</a:tableStyleId>
              </a:tblPr>
              <a:tblGrid>
                <a:gridCol w="3619500"/>
                <a:gridCol w="3619500"/>
              </a:tblGrid>
              <a:tr h="1051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100">
                          <a:solidFill>
                            <a:schemeClr val="dk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Security Vulnerability Databases</a:t>
                      </a:r>
                      <a:endParaRPr b="1" sz="2100">
                        <a:solidFill>
                          <a:schemeClr val="dk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5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Licensing</a:t>
                      </a:r>
                      <a:endParaRPr b="1" sz="25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  <a:tr h="2908025">
                <a:tc>
                  <a:txBody>
                    <a:bodyPr/>
                    <a:lstStyle/>
                    <a:p>
                      <a:pPr indent="-3619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100"/>
                        <a:buFont typeface="Lato"/>
                        <a:buChar char="●"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3"/>
                        </a:rPr>
                        <a:t>CVE</a:t>
                      </a:r>
                      <a:endParaRPr sz="2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619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100"/>
                        <a:buFont typeface="Lato"/>
                        <a:buChar char="●"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4"/>
                        </a:rPr>
                        <a:t>NIST National Vulnerability Database</a:t>
                      </a:r>
                      <a:endParaRPr sz="2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619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100"/>
                        <a:buFont typeface="Lato"/>
                        <a:buChar char="●"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5"/>
                        </a:rPr>
                        <a:t>CISA Known Exploited Vulnerabilities Catalog</a:t>
                      </a:r>
                      <a:endParaRPr sz="2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619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100"/>
                        <a:buFont typeface="Lato"/>
                        <a:buChar char="●"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6"/>
                        </a:rPr>
                        <a:t>SPDX</a:t>
                      </a:r>
                      <a:endParaRPr sz="2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-36195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100"/>
                        <a:buFont typeface="Lato"/>
                        <a:buChar char="●"/>
                      </a:pPr>
                      <a:r>
                        <a:rPr lang="en" sz="2100" u="sng">
                          <a:solidFill>
                            <a:schemeClr val="hlink"/>
                          </a:solidFill>
                          <a:latin typeface="Lato"/>
                          <a:ea typeface="Lato"/>
                          <a:cs typeface="Lato"/>
                          <a:sym typeface="Lato"/>
                          <a:hlinkClick r:id="rId7"/>
                        </a:rPr>
                        <a:t>CycloneDX</a:t>
                      </a:r>
                      <a:endParaRPr sz="2100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a Security Vulnerabilities Database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options: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National Vulnerability Database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Has an API and search (can filter by product, match by </a:t>
            </a:r>
            <a:r>
              <a:rPr lang="en"/>
              <a:t>keyword</a:t>
            </a:r>
            <a:r>
              <a:rPr lang="en"/>
              <a:t>, etc)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With API key: 50 requests/ 30 seconds; Without API key: 5 requests/ 30 seconds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Concerned with the amount of time it takes to query vulnerabilities for every component of the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Has search, github of json files of all CVE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