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df37b3fe7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df37b3fe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df37b3fe7_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df37b3fe7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df37b3fe7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df37b3fe7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df37b3fe7_8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df37b3fe7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97faf04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97faf04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439606e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0439606e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439606cf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439606cf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439606c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439606c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48c83aab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48c83aab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dddc7fd4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dddc7fd4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dddc7fd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dddc7fd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48c83aab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48c83aab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97faf046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97faf046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df37b3f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df37b3f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9e07231c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9e07231c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ZBsPUnfR-DM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SBOM Sprint #3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2690800"/>
            <a:ext cx="7688100" cy="17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Eby, Pranav Gonepalli, Evan Hellersund, Manel Leong,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Camron Rule, Skyler Walker, Duohan Xu, Rachel Zheng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College of William &amp; Mary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435: Software Engineering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23,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Scanning for Security Vulnerabilities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Decided to use github repository bomber to scan for security </a:t>
            </a:r>
            <a:r>
              <a:rPr lang="en"/>
              <a:t>vulnerabilities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Bomber takes as input a sbom file and can output a json file of the security vulnerabilities it found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issues and thoughts: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Doesn’t return the exact cvss score but rather the level of severity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Shows the purl and related </a:t>
            </a:r>
            <a:r>
              <a:rPr lang="en"/>
              <a:t>vulnerabilities</a:t>
            </a:r>
            <a:r>
              <a:rPr lang="en"/>
              <a:t> but doesn’t connect back to the specific sbom component (working on solution)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Which cvss score to use?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Bomber is not entirely comprehensive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 we want to add other info? (ie. related cwe, links to resources, version number affected, etc)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/>
        </p:nvSpPr>
        <p:spPr>
          <a:xfrm>
            <a:off x="1522350" y="1683275"/>
            <a:ext cx="24705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AlmaLinux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Alpine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Android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Bitnami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crates.io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Curl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Debian GNU/Linux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Git (including C/C++)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GitHub Actions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Go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Haskell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Hex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Linux kernel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4341000" y="1683275"/>
            <a:ext cx="4749900" cy="3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Maven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npm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NuGet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OSS-Fuzz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Packagist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Pub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PyPI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Python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R (CRAN and Bioconductor)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Rocky Linux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RubyGems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SwiftURL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Ubuntu OS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828625" y="1298375"/>
            <a:ext cx="626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Bomber (osv version) only identifies vulnerabilities from these ecosystems: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21592" l="0" r="16909" t="10504"/>
          <a:stretch/>
        </p:blipFill>
        <p:spPr>
          <a:xfrm>
            <a:off x="839900" y="1037400"/>
            <a:ext cx="7464202" cy="324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839900" y="4343175"/>
            <a:ext cx="626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Bomber output example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corresponding spdx id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48076" l="8468" r="53643" t="10504"/>
          <a:stretch/>
        </p:blipFill>
        <p:spPr>
          <a:xfrm>
            <a:off x="729450" y="2078875"/>
            <a:ext cx="4179768" cy="24274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/>
          <p:nvPr/>
        </p:nvSpPr>
        <p:spPr>
          <a:xfrm>
            <a:off x="2085400" y="2400150"/>
            <a:ext cx="1516200" cy="17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 rotWithShape="1">
          <a:blip r:embed="rId4">
            <a:alphaModFix/>
          </a:blip>
          <a:srcRect b="54498" l="25587" r="54598" t="8327"/>
          <a:stretch/>
        </p:blipFill>
        <p:spPr>
          <a:xfrm>
            <a:off x="5319650" y="1937750"/>
            <a:ext cx="2577202" cy="256852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/>
          <p:nvPr/>
        </p:nvSpPr>
        <p:spPr>
          <a:xfrm>
            <a:off x="5374175" y="2170700"/>
            <a:ext cx="1641900" cy="17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Backlog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Generate summary document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Create universal header for navigation to different pages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Visualize license distribution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Parse SBOMs ourselves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Implement session-based storage of SBOM information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Improve communication between front-end and back-end so that expectations for tree visualization are agreed upon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need to work earlier in the week so our branches can be merged before the sprint review</a:t>
            </a:r>
            <a:endParaRPr sz="1500"/>
          </a:p>
          <a:p>
            <a:pPr indent="-3238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Additionally, too many branches leads to confusion between team members</a:t>
            </a:r>
            <a:endParaRPr sz="1500"/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lib4sbom parser </a:t>
            </a:r>
            <a:r>
              <a:rPr lang="en" sz="1500"/>
              <a:t>omits</a:t>
            </a:r>
            <a:r>
              <a:rPr lang="en" sz="1500"/>
              <a:t> some information, so we will need to implement parsing ourselves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729450" y="1981175"/>
            <a:ext cx="76887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Manel: Set up getTree endpoint and filled it with mock tree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Skyler: With Camron, implemented and debugged the tree visualization. Connected frontend and backend.  Also </a:t>
            </a:r>
            <a:r>
              <a:rPr lang="en"/>
              <a:t>created issues, labels, and milestones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Thomas:  Developed an algorithm to build a relationship tree based on the lib4sbom parser interface. Set up endpoint for retrieving the sbom id to data dictionary.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Pranav: Implemented sidebar and combined with tree visualization page, ensuring functionality worked between the two.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Camron: Styled main page. Implemented and took part in modifying an existing D3 tree for our purposes.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Rachel:  Worked on identifying </a:t>
            </a:r>
            <a:r>
              <a:rPr lang="en"/>
              <a:t>security</a:t>
            </a:r>
            <a:r>
              <a:rPr lang="en"/>
              <a:t> vulnerabilities given a sbom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Evan: Worked on looking for existing tools that could be adapted and researched licensing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Duohan: Discussed over the tree structure in the backend. Not making much progress due to time conflicts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Everyone: Worked on slides and performed research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Goal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Implement SBOM parsing and tree visualization for SPDX 2.2 standard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 - Front end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Set up initial tree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Set up sidebar in initial visualization page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Add ability to expand/collapse tree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Connect tree to backend interface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 - Backend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Created mock tree data for visualization in the frontend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Made SBOM component id to data map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Made significant progress towards building the relationship tree from the SBOM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 - Backend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275" y="1853850"/>
            <a:ext cx="6273045" cy="32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7650" y="136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Tracker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475" y="748375"/>
            <a:ext cx="5513041" cy="416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Tracker (Continued)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957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Visualization Page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300" y="2015525"/>
            <a:ext cx="5311012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30325" y="579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35" name="Google Shape;135;p21" title="CSCI 435 Sprint 3 Demo Vide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775" y="1255925"/>
            <a:ext cx="6911250" cy="38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