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9e07231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9e0723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f37b3fe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f37b3fe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85c36f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85c36f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85c36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85c36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97faf0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97faf0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43960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43960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439606c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439606c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96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96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c83a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c83a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ddc7fd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ddc7fd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ddc7fd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ddc7fd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8c83a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8c83a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7faf04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7faf04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f37b3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f37b3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7cc0c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7cc0c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SBOM Sprint #4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0800"/>
            <a:ext cx="76881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Eby, Pranav Gonepalli, Evan Hellersund, Manel Leong,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Camron Rule, Skyler Walker, Duohan Xu, Rachel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of William &amp; 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435: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6,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30325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for Security Vulnerabilities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a new tool: trivy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Pros: returns more information for vulnerabilities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Cons: seems to have more trouble working with some versions of sboms or if sboms are not in a specific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Idea: use trivy first and if that fails use bomber (would have to find package/api that can get more info)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a script to reformat output from a trivy scan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summary and top 10 info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2606" l="0" r="0" t="1928"/>
          <a:stretch/>
        </p:blipFill>
        <p:spPr>
          <a:xfrm>
            <a:off x="2618775" y="262113"/>
            <a:ext cx="3906450" cy="46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5891" l="11094" r="45970" t="13515"/>
          <a:stretch/>
        </p:blipFill>
        <p:spPr>
          <a:xfrm>
            <a:off x="2272113" y="330575"/>
            <a:ext cx="4599773" cy="458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Backlog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Integrate vulnerability analysis into backend and display in frontend.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license analysis in backend to display in frontend.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Figure out how to generate and display a PDF.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component details to sidebar in tree visualization page.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 tasks becoming numerous, need to redistribute labor to backend team.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9450" y="1981175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Manel: Made TreeBuilder, Tree object, and got getTree endpoint working with parser.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Skyler: Added remaining pages, page transition functionality. Added content to licenses and PDF overview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Thomas:  Implemented SPDX 2.2 and 2.3 JSON parser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Pranav: Was really busy this sprint and wasn’t able to make much progress on my 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Camron: Implemented many QOL and bug fixes for the tree. Helped put together and style new pages.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Rachel:  Worked on identifying security </a:t>
            </a:r>
            <a:r>
              <a:rPr lang="en"/>
              <a:t>vulnerabilities, summarizing results, and formatting output from vulnerability scanners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Evan: Was also busy and did not get much work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Duohan: Implementing SPDX 3.0 JSON parse, preparing tests for CycloneDX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 templates for other pages and repair the backend to correctly parse all SBOMs.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Front end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page navigation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content on each page (functionality will be added later)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Quality of life and usability changes for tree visualization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Expand/collapse all levels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Highlight for selected nodes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 documentation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SPDX 2.2, 2.3 Json Parser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TreeBuilder and backend Tree Object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id-data-map endpoint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Get tree endpoint working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Added feature flags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Identified security vulnerabilities in a SBOM, severity distribution, and top 10 vulnerabilities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13125" y="2093350"/>
            <a:ext cx="76887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Works in progress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SPDX 3.0 Json parsing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SPDX License data parsing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Implemented in the 2.2 and 2.3 Json versions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Almost complete in 3.0 Json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Licence frequency map &amp; license to component id map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endpoint set up for it yet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Connect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info with the rest of the backend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60" y="671475"/>
            <a:ext cx="6334490" cy="44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63" y="14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 (Continued)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688" y="683600"/>
            <a:ext cx="5272636" cy="4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Visualization Page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09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1288325"/>
            <a:ext cx="344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Pages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0550"/>
            <a:ext cx="5636576" cy="29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25" y="-125825"/>
            <a:ext cx="5344476" cy="284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