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7cc0c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27cc0c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9e07231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9e07231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df37b3fe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df37b3fe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285c36f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285c36f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97faf0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97faf0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439606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439606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439606c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439606c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39606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3960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8c83aa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8c83aa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dddc7fd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dddc7fd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ddc7fd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ddc7fd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48c83aab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48c83aa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97faf04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97faf04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df37b3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df37b3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8147491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8147491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SBOM Sprint #5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690800"/>
            <a:ext cx="76881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Eby, Pranav Gonepalli, Evan Hellersund, Manel Leong,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Camron Rule, Skyler Walker, Duohan Xu, Rachel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of William &amp; 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435: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25,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1288325"/>
            <a:ext cx="344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Page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450" y="0"/>
            <a:ext cx="4261550" cy="29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5" y="2902149"/>
            <a:ext cx="9144003" cy="22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30325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for Security Vulnerabilities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security scan fails on some sboms likely because of no purl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Messaging for the user that security scanning failed/may not be as detailed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more sboms to improve robustness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into threads so security scan starts in the background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installation of security tools into documentation and explain clearly how security is evaluated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 Depth License Analysis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Trivy categorizes the licenses into different categories based on restrictiveness and we can incorporate this information into the analysis we display in the frontend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00" y="1717000"/>
            <a:ext cx="18551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Backlog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 </a:t>
            </a:r>
            <a:r>
              <a:rPr lang="en" sz="1500"/>
              <a:t>compatibility</a:t>
            </a:r>
            <a:r>
              <a:rPr lang="en" sz="1500"/>
              <a:t> of vulnerability analysis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Integrate SPDX 3.0 Json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 and integrate SPDX 3.0 XML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Finish and integrate SPDX 2.2, 2.3 XML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uml diagrams 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Backend tasks becoming numerous, need to redistribute labor to backend team.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1981175"/>
            <a:ext cx="7688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Manel:  Created RelationshipMapBuilder and getRelationshipMap endpoint. Gave the idea to use a factory design pattern for building the parser. Worked on SPDX 2.2, 2.3 XML Parser.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Skyler: Integrated backend license data into frontend and implemented license processor, print preview button, and QoL changes to homepage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Thomas:  Refactored app to use a factory design pattern when making the parser. Implemented Cyclone Dx Json and Xml parsers. Added license info endpoint.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Pranav: Made changes on the frontend, showing node information in the sidebar, and relationship between nodes as a tooltip on the edges.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Camron: Connected backend vulnerability output to the vulnerability analysis page, colored ghost nodes, improved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Rachel: Improve error handling and </a:t>
            </a:r>
            <a:r>
              <a:rPr lang="en"/>
              <a:t>compatibility</a:t>
            </a:r>
            <a:r>
              <a:rPr lang="en"/>
              <a:t> for vulnerability scanning and looked into providing more information on licenses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Evan:.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Duohan: Implementing past mechanisms in parsers to refactored parsers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Everyone: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final major software functionality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More SBOM versions and vulnerabilities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Integrate license and vulnerability analysis into frontend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Front end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New Feature Additions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License data pipeline to frontend (transmission, processing, display)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Vulnerability analysis display in frontend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Print PDF button on PDF Preview page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 component details to sidebar in tree visualization page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Quality of Life Changes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Backend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Refactor of parsers to use a factory design pattern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Split parsers into 4 classes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CycloneDx xml, CycloneDx Json, SPDX xml, SPDX Json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Improves readability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Implemented and integrated CycloneDx Json and XML parsers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Security vulnerabilities endpoint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License endpoint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RelationshipMap builder and endpoint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Bug fixes for TreeBuilder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Backend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13125" y="2093350"/>
            <a:ext cx="7688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Works in progress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Integrating SPDX 3.0 Json parsing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Implementing SPDX 3.0 xml parsing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SPDX 2.2, 2.3 xml parsing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3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23" y="671475"/>
            <a:ext cx="6082365" cy="44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63" y="14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 (Continued)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876" y="683600"/>
            <a:ext cx="4946238" cy="445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487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Visualization Page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925" y="1216650"/>
            <a:ext cx="7481073" cy="39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Licenses Page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791" y="1318650"/>
            <a:ext cx="6143211" cy="38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