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4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85484-C75E-4B50-A0D4-9E78DEDD4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E9B6B7-962E-48C1-9D3E-0EAB66D61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Driving Bot </a:t>
          </a:r>
        </a:p>
      </dgm:t>
    </dgm:pt>
    <dgm:pt modelId="{83DEB33B-739F-456F-A256-524C7770E55F}" type="parTrans" cxnId="{E820E8D5-589B-48BE-80D9-661783646F0E}">
      <dgm:prSet/>
      <dgm:spPr/>
      <dgm:t>
        <a:bodyPr/>
        <a:lstStyle/>
        <a:p>
          <a:endParaRPr lang="en-US"/>
        </a:p>
      </dgm:t>
    </dgm:pt>
    <dgm:pt modelId="{647D5A29-4FB5-4E33-BE18-FD553BEE596E}" type="sibTrans" cxnId="{E820E8D5-589B-48BE-80D9-661783646F0E}">
      <dgm:prSet/>
      <dgm:spPr/>
      <dgm:t>
        <a:bodyPr/>
        <a:lstStyle/>
        <a:p>
          <a:endParaRPr lang="en-US"/>
        </a:p>
      </dgm:t>
    </dgm:pt>
    <dgm:pt modelId="{56BABEC0-BCDE-4E5A-9F20-7F8A3372F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GTA V</a:t>
          </a:r>
        </a:p>
      </dgm:t>
    </dgm:pt>
    <dgm:pt modelId="{128BF834-5C85-4DB1-8834-9CF7D45CF109}" type="parTrans" cxnId="{7E6144AF-BCFF-4D4E-B9E4-294D942836FE}">
      <dgm:prSet/>
      <dgm:spPr/>
      <dgm:t>
        <a:bodyPr/>
        <a:lstStyle/>
        <a:p>
          <a:endParaRPr lang="en-US"/>
        </a:p>
      </dgm:t>
    </dgm:pt>
    <dgm:pt modelId="{547BBE82-08AC-43E6-A6D3-BEAD7A392AFF}" type="sibTrans" cxnId="{7E6144AF-BCFF-4D4E-B9E4-294D942836FE}">
      <dgm:prSet/>
      <dgm:spPr/>
      <dgm:t>
        <a:bodyPr/>
        <a:lstStyle/>
        <a:p>
          <a:endParaRPr lang="en-US"/>
        </a:p>
      </dgm:t>
    </dgm:pt>
    <dgm:pt modelId="{CC7386B1-8347-4190-95DA-7B42D9E55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Learning</a:t>
          </a:r>
        </a:p>
      </dgm:t>
    </dgm:pt>
    <dgm:pt modelId="{E2D308F6-0CDC-4E54-B22B-810804CADE19}" type="parTrans" cxnId="{8E9B112F-7E6C-4C71-960B-EBD06D7CF4D4}">
      <dgm:prSet/>
      <dgm:spPr/>
      <dgm:t>
        <a:bodyPr/>
        <a:lstStyle/>
        <a:p>
          <a:endParaRPr lang="en-US"/>
        </a:p>
      </dgm:t>
    </dgm:pt>
    <dgm:pt modelId="{76C928B0-633D-49D3-9C0A-3103F4CC1498}" type="sibTrans" cxnId="{8E9B112F-7E6C-4C71-960B-EBD06D7CF4D4}">
      <dgm:prSet/>
      <dgm:spPr/>
      <dgm:t>
        <a:bodyPr/>
        <a:lstStyle/>
        <a:p>
          <a:endParaRPr lang="en-US"/>
        </a:p>
      </dgm:t>
    </dgm:pt>
    <dgm:pt modelId="{DA8EB780-4756-4F2A-A803-9CFF34D69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Car</a:t>
          </a:r>
        </a:p>
      </dgm:t>
    </dgm:pt>
    <dgm:pt modelId="{65E2FF1F-AF53-4822-BD19-A18F676C836E}" type="parTrans" cxnId="{78BF45EF-C692-49D5-9A50-DE674F9ED198}">
      <dgm:prSet/>
      <dgm:spPr/>
      <dgm:t>
        <a:bodyPr/>
        <a:lstStyle/>
        <a:p>
          <a:endParaRPr lang="en-US"/>
        </a:p>
      </dgm:t>
    </dgm:pt>
    <dgm:pt modelId="{53B5EC8F-61C5-4BD0-B6D2-3FA79FE557B8}" type="sibTrans" cxnId="{78BF45EF-C692-49D5-9A50-DE674F9ED198}">
      <dgm:prSet/>
      <dgm:spPr/>
      <dgm:t>
        <a:bodyPr/>
        <a:lstStyle/>
        <a:p>
          <a:endParaRPr lang="en-US"/>
        </a:p>
      </dgm:t>
    </dgm:pt>
    <dgm:pt modelId="{BA5F3FEB-E615-4AD2-B0B1-BC936D48BD8B}" type="pres">
      <dgm:prSet presAssocID="{47285484-C75E-4B50-A0D4-9E78DEDD434E}" presName="root" presStyleCnt="0">
        <dgm:presLayoutVars>
          <dgm:dir/>
          <dgm:resizeHandles val="exact"/>
        </dgm:presLayoutVars>
      </dgm:prSet>
      <dgm:spPr/>
    </dgm:pt>
    <dgm:pt modelId="{933A3FAB-FA71-4A9E-9DA9-9BB6B567D515}" type="pres">
      <dgm:prSet presAssocID="{C4E9B6B7-962E-48C1-9D3E-0EAB66D61767}" presName="compNode" presStyleCnt="0"/>
      <dgm:spPr/>
    </dgm:pt>
    <dgm:pt modelId="{8CED2A9C-5AB3-4836-9427-27F0914D9462}" type="pres">
      <dgm:prSet presAssocID="{C4E9B6B7-962E-48C1-9D3E-0EAB66D61767}" presName="bgRect" presStyleLbl="bgShp" presStyleIdx="0" presStyleCnt="4"/>
      <dgm:spPr/>
    </dgm:pt>
    <dgm:pt modelId="{84C263C7-7DAF-4484-A3B6-483F11E7F7E4}" type="pres">
      <dgm:prSet presAssocID="{C4E9B6B7-962E-48C1-9D3E-0EAB66D61767}" presName="iconRect" presStyleLbl="node1" presStyleIdx="0" presStyleCnt="4" custScaleX="218878" custScaleY="1744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F8CFDD4-2F8E-432F-B6F1-4D71A0889753}" type="pres">
      <dgm:prSet presAssocID="{C4E9B6B7-962E-48C1-9D3E-0EAB66D61767}" presName="spaceRect" presStyleCnt="0"/>
      <dgm:spPr/>
    </dgm:pt>
    <dgm:pt modelId="{FC2F6385-6594-4235-B7C4-F6493957D5F5}" type="pres">
      <dgm:prSet presAssocID="{C4E9B6B7-962E-48C1-9D3E-0EAB66D61767}" presName="parTx" presStyleLbl="revTx" presStyleIdx="0" presStyleCnt="4">
        <dgm:presLayoutVars>
          <dgm:chMax val="0"/>
          <dgm:chPref val="0"/>
        </dgm:presLayoutVars>
      </dgm:prSet>
      <dgm:spPr/>
    </dgm:pt>
    <dgm:pt modelId="{FB2FC7DF-5674-4EFA-B9E7-16892965ED46}" type="pres">
      <dgm:prSet presAssocID="{647D5A29-4FB5-4E33-BE18-FD553BEE596E}" presName="sibTrans" presStyleCnt="0"/>
      <dgm:spPr/>
    </dgm:pt>
    <dgm:pt modelId="{7A45848B-5210-4DBA-91A4-AD2D9F45C637}" type="pres">
      <dgm:prSet presAssocID="{56BABEC0-BCDE-4E5A-9F20-7F8A3372F679}" presName="compNode" presStyleCnt="0"/>
      <dgm:spPr/>
    </dgm:pt>
    <dgm:pt modelId="{328DB649-3544-4555-85C0-D2A385C25DD6}" type="pres">
      <dgm:prSet presAssocID="{56BABEC0-BCDE-4E5A-9F20-7F8A3372F679}" presName="bgRect" presStyleLbl="bgShp" presStyleIdx="1" presStyleCnt="4"/>
      <dgm:spPr/>
    </dgm:pt>
    <dgm:pt modelId="{B9E60FE8-B638-4DAB-9181-152EE27678B9}" type="pres">
      <dgm:prSet presAssocID="{56BABEC0-BCDE-4E5A-9F20-7F8A3372F679}" presName="iconRect" presStyleLbl="node1" presStyleIdx="1" presStyleCnt="4" custScaleX="176360" custScaleY="1719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53DABA5-D159-47B5-B756-4A1854E5BA34}" type="pres">
      <dgm:prSet presAssocID="{56BABEC0-BCDE-4E5A-9F20-7F8A3372F679}" presName="spaceRect" presStyleCnt="0"/>
      <dgm:spPr/>
    </dgm:pt>
    <dgm:pt modelId="{9A7ECD15-6592-420B-BB66-88E4E6C54582}" type="pres">
      <dgm:prSet presAssocID="{56BABEC0-BCDE-4E5A-9F20-7F8A3372F679}" presName="parTx" presStyleLbl="revTx" presStyleIdx="1" presStyleCnt="4">
        <dgm:presLayoutVars>
          <dgm:chMax val="0"/>
          <dgm:chPref val="0"/>
        </dgm:presLayoutVars>
      </dgm:prSet>
      <dgm:spPr/>
    </dgm:pt>
    <dgm:pt modelId="{C3FF0F70-3FCA-4774-8AEE-E97092AC2A3D}" type="pres">
      <dgm:prSet presAssocID="{547BBE82-08AC-43E6-A6D3-BEAD7A392AFF}" presName="sibTrans" presStyleCnt="0"/>
      <dgm:spPr/>
    </dgm:pt>
    <dgm:pt modelId="{CFD65069-7489-475A-9E2C-3CF6DB1D4B89}" type="pres">
      <dgm:prSet presAssocID="{CC7386B1-8347-4190-95DA-7B42D9E5546E}" presName="compNode" presStyleCnt="0"/>
      <dgm:spPr/>
    </dgm:pt>
    <dgm:pt modelId="{8DD33E99-0B82-4440-8A69-C986F72D725C}" type="pres">
      <dgm:prSet presAssocID="{CC7386B1-8347-4190-95DA-7B42D9E5546E}" presName="bgRect" presStyleLbl="bgShp" presStyleIdx="2" presStyleCnt="4"/>
      <dgm:spPr/>
    </dgm:pt>
    <dgm:pt modelId="{76EA796E-93F0-4907-AA87-FA41E01E9A51}" type="pres">
      <dgm:prSet presAssocID="{CC7386B1-8347-4190-95DA-7B42D9E5546E}" presName="iconRect" presStyleLbl="node1" presStyleIdx="2" presStyleCnt="4" custScaleX="129790" custScaleY="1479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E7ED6D2D-4726-4140-B6C6-4F4534428C5E}" type="pres">
      <dgm:prSet presAssocID="{CC7386B1-8347-4190-95DA-7B42D9E5546E}" presName="spaceRect" presStyleCnt="0"/>
      <dgm:spPr/>
    </dgm:pt>
    <dgm:pt modelId="{B4EFE405-45BB-4674-B03F-02F11B855600}" type="pres">
      <dgm:prSet presAssocID="{CC7386B1-8347-4190-95DA-7B42D9E5546E}" presName="parTx" presStyleLbl="revTx" presStyleIdx="2" presStyleCnt="4">
        <dgm:presLayoutVars>
          <dgm:chMax val="0"/>
          <dgm:chPref val="0"/>
        </dgm:presLayoutVars>
      </dgm:prSet>
      <dgm:spPr/>
    </dgm:pt>
    <dgm:pt modelId="{A7B312CA-194E-4A55-8280-8E4EF292D33C}" type="pres">
      <dgm:prSet presAssocID="{76C928B0-633D-49D3-9C0A-3103F4CC1498}" presName="sibTrans" presStyleCnt="0"/>
      <dgm:spPr/>
    </dgm:pt>
    <dgm:pt modelId="{6A8187E9-DB2B-458B-A614-5F65C9FD3C49}" type="pres">
      <dgm:prSet presAssocID="{DA8EB780-4756-4F2A-A803-9CFF34D699E6}" presName="compNode" presStyleCnt="0"/>
      <dgm:spPr/>
    </dgm:pt>
    <dgm:pt modelId="{EB77B5ED-6BB9-4297-815B-FD64D75DC45E}" type="pres">
      <dgm:prSet presAssocID="{DA8EB780-4756-4F2A-A803-9CFF34D699E6}" presName="bgRect" presStyleLbl="bgShp" presStyleIdx="3" presStyleCnt="4"/>
      <dgm:spPr/>
    </dgm:pt>
    <dgm:pt modelId="{B0B4E127-106B-47A5-9D88-3FF92D5663BE}" type="pres">
      <dgm:prSet presAssocID="{DA8EB780-4756-4F2A-A803-9CFF34D699E6}" presName="iconRect" presStyleLbl="node1" presStyleIdx="3" presStyleCnt="4" custScaleX="160702" custScaleY="1827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243ECD7-4E38-4E6B-BAE1-C37142BADB38}" type="pres">
      <dgm:prSet presAssocID="{DA8EB780-4756-4F2A-A803-9CFF34D699E6}" presName="spaceRect" presStyleCnt="0"/>
      <dgm:spPr/>
    </dgm:pt>
    <dgm:pt modelId="{94F2C49D-EC3C-4C18-A65B-FB735C8BE115}" type="pres">
      <dgm:prSet presAssocID="{DA8EB780-4756-4F2A-A803-9CFF34D699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115B24-8CA3-4EB3-A6DF-202A8197F46C}" type="presOf" srcId="{DA8EB780-4756-4F2A-A803-9CFF34D699E6}" destId="{94F2C49D-EC3C-4C18-A65B-FB735C8BE115}" srcOrd="0" destOrd="0" presId="urn:microsoft.com/office/officeart/2018/2/layout/IconVerticalSolidList"/>
    <dgm:cxn modelId="{8E9B112F-7E6C-4C71-960B-EBD06D7CF4D4}" srcId="{47285484-C75E-4B50-A0D4-9E78DEDD434E}" destId="{CC7386B1-8347-4190-95DA-7B42D9E5546E}" srcOrd="2" destOrd="0" parTransId="{E2D308F6-0CDC-4E54-B22B-810804CADE19}" sibTransId="{76C928B0-633D-49D3-9C0A-3103F4CC1498}"/>
    <dgm:cxn modelId="{7E6144AF-BCFF-4D4E-B9E4-294D942836FE}" srcId="{47285484-C75E-4B50-A0D4-9E78DEDD434E}" destId="{56BABEC0-BCDE-4E5A-9F20-7F8A3372F679}" srcOrd="1" destOrd="0" parTransId="{128BF834-5C85-4DB1-8834-9CF7D45CF109}" sibTransId="{547BBE82-08AC-43E6-A6D3-BEAD7A392AFF}"/>
    <dgm:cxn modelId="{59A47FB3-C2CE-4E21-BE45-A04CFD713B75}" type="presOf" srcId="{C4E9B6B7-962E-48C1-9D3E-0EAB66D61767}" destId="{FC2F6385-6594-4235-B7C4-F6493957D5F5}" srcOrd="0" destOrd="0" presId="urn:microsoft.com/office/officeart/2018/2/layout/IconVerticalSolidList"/>
    <dgm:cxn modelId="{EDF2B2B7-2561-4C31-930F-058232B84B2A}" type="presOf" srcId="{CC7386B1-8347-4190-95DA-7B42D9E5546E}" destId="{B4EFE405-45BB-4674-B03F-02F11B855600}" srcOrd="0" destOrd="0" presId="urn:microsoft.com/office/officeart/2018/2/layout/IconVerticalSolidList"/>
    <dgm:cxn modelId="{E820E8D5-589B-48BE-80D9-661783646F0E}" srcId="{47285484-C75E-4B50-A0D4-9E78DEDD434E}" destId="{C4E9B6B7-962E-48C1-9D3E-0EAB66D61767}" srcOrd="0" destOrd="0" parTransId="{83DEB33B-739F-456F-A256-524C7770E55F}" sibTransId="{647D5A29-4FB5-4E33-BE18-FD553BEE596E}"/>
    <dgm:cxn modelId="{99F2B8DD-4A17-45ED-8BAE-3CDDC709116D}" type="presOf" srcId="{56BABEC0-BCDE-4E5A-9F20-7F8A3372F679}" destId="{9A7ECD15-6592-420B-BB66-88E4E6C54582}" srcOrd="0" destOrd="0" presId="urn:microsoft.com/office/officeart/2018/2/layout/IconVerticalSolidList"/>
    <dgm:cxn modelId="{2FADD2E8-17B6-481D-9E7C-7502426FE550}" type="presOf" srcId="{47285484-C75E-4B50-A0D4-9E78DEDD434E}" destId="{BA5F3FEB-E615-4AD2-B0B1-BC936D48BD8B}" srcOrd="0" destOrd="0" presId="urn:microsoft.com/office/officeart/2018/2/layout/IconVerticalSolidList"/>
    <dgm:cxn modelId="{78BF45EF-C692-49D5-9A50-DE674F9ED198}" srcId="{47285484-C75E-4B50-A0D4-9E78DEDD434E}" destId="{DA8EB780-4756-4F2A-A803-9CFF34D699E6}" srcOrd="3" destOrd="0" parTransId="{65E2FF1F-AF53-4822-BD19-A18F676C836E}" sibTransId="{53B5EC8F-61C5-4BD0-B6D2-3FA79FE557B8}"/>
    <dgm:cxn modelId="{B56D32D6-C6F3-42AE-B882-C89C91A071D5}" type="presParOf" srcId="{BA5F3FEB-E615-4AD2-B0B1-BC936D48BD8B}" destId="{933A3FAB-FA71-4A9E-9DA9-9BB6B567D515}" srcOrd="0" destOrd="0" presId="urn:microsoft.com/office/officeart/2018/2/layout/IconVerticalSolidList"/>
    <dgm:cxn modelId="{6E30AC05-3C3F-4ABC-B14A-BEC1E8CC81D9}" type="presParOf" srcId="{933A3FAB-FA71-4A9E-9DA9-9BB6B567D515}" destId="{8CED2A9C-5AB3-4836-9427-27F0914D9462}" srcOrd="0" destOrd="0" presId="urn:microsoft.com/office/officeart/2018/2/layout/IconVerticalSolidList"/>
    <dgm:cxn modelId="{4ACA02FC-015A-4DE5-9776-750918B9F5F8}" type="presParOf" srcId="{933A3FAB-FA71-4A9E-9DA9-9BB6B567D515}" destId="{84C263C7-7DAF-4484-A3B6-483F11E7F7E4}" srcOrd="1" destOrd="0" presId="urn:microsoft.com/office/officeart/2018/2/layout/IconVerticalSolidList"/>
    <dgm:cxn modelId="{8A68E5C6-98C0-4A91-9057-F609CACE3D49}" type="presParOf" srcId="{933A3FAB-FA71-4A9E-9DA9-9BB6B567D515}" destId="{9F8CFDD4-2F8E-432F-B6F1-4D71A0889753}" srcOrd="2" destOrd="0" presId="urn:microsoft.com/office/officeart/2018/2/layout/IconVerticalSolidList"/>
    <dgm:cxn modelId="{E19F9882-8349-4A31-B7CA-897EFADE0707}" type="presParOf" srcId="{933A3FAB-FA71-4A9E-9DA9-9BB6B567D515}" destId="{FC2F6385-6594-4235-B7C4-F6493957D5F5}" srcOrd="3" destOrd="0" presId="urn:microsoft.com/office/officeart/2018/2/layout/IconVerticalSolidList"/>
    <dgm:cxn modelId="{4126A379-C978-49E8-BFD0-DB860BA21DBA}" type="presParOf" srcId="{BA5F3FEB-E615-4AD2-B0B1-BC936D48BD8B}" destId="{FB2FC7DF-5674-4EFA-B9E7-16892965ED46}" srcOrd="1" destOrd="0" presId="urn:microsoft.com/office/officeart/2018/2/layout/IconVerticalSolidList"/>
    <dgm:cxn modelId="{A4FBB615-7D38-49AC-BC85-078E7E9D7750}" type="presParOf" srcId="{BA5F3FEB-E615-4AD2-B0B1-BC936D48BD8B}" destId="{7A45848B-5210-4DBA-91A4-AD2D9F45C637}" srcOrd="2" destOrd="0" presId="urn:microsoft.com/office/officeart/2018/2/layout/IconVerticalSolidList"/>
    <dgm:cxn modelId="{3EDD83F5-48EC-4F14-9D04-3DFD8FF621ED}" type="presParOf" srcId="{7A45848B-5210-4DBA-91A4-AD2D9F45C637}" destId="{328DB649-3544-4555-85C0-D2A385C25DD6}" srcOrd="0" destOrd="0" presId="urn:microsoft.com/office/officeart/2018/2/layout/IconVerticalSolidList"/>
    <dgm:cxn modelId="{AE34E05A-D9AC-4846-A277-4E778EBF6809}" type="presParOf" srcId="{7A45848B-5210-4DBA-91A4-AD2D9F45C637}" destId="{B9E60FE8-B638-4DAB-9181-152EE27678B9}" srcOrd="1" destOrd="0" presId="urn:microsoft.com/office/officeart/2018/2/layout/IconVerticalSolidList"/>
    <dgm:cxn modelId="{F87FFD19-F236-486E-ABE7-ED6A7BA53886}" type="presParOf" srcId="{7A45848B-5210-4DBA-91A4-AD2D9F45C637}" destId="{C53DABA5-D159-47B5-B756-4A1854E5BA34}" srcOrd="2" destOrd="0" presId="urn:microsoft.com/office/officeart/2018/2/layout/IconVerticalSolidList"/>
    <dgm:cxn modelId="{8BB5DB11-A7FA-4BB5-8693-4FBACBA18317}" type="presParOf" srcId="{7A45848B-5210-4DBA-91A4-AD2D9F45C637}" destId="{9A7ECD15-6592-420B-BB66-88E4E6C54582}" srcOrd="3" destOrd="0" presId="urn:microsoft.com/office/officeart/2018/2/layout/IconVerticalSolidList"/>
    <dgm:cxn modelId="{ABB05942-252B-4761-BC63-57F1D6AFF6B8}" type="presParOf" srcId="{BA5F3FEB-E615-4AD2-B0B1-BC936D48BD8B}" destId="{C3FF0F70-3FCA-4774-8AEE-E97092AC2A3D}" srcOrd="3" destOrd="0" presId="urn:microsoft.com/office/officeart/2018/2/layout/IconVerticalSolidList"/>
    <dgm:cxn modelId="{86C42F45-E6FF-49DE-8FDE-B9DEF71CFBD1}" type="presParOf" srcId="{BA5F3FEB-E615-4AD2-B0B1-BC936D48BD8B}" destId="{CFD65069-7489-475A-9E2C-3CF6DB1D4B89}" srcOrd="4" destOrd="0" presId="urn:microsoft.com/office/officeart/2018/2/layout/IconVerticalSolidList"/>
    <dgm:cxn modelId="{7CC5032C-F0AE-42E7-BA35-D8DF042E3614}" type="presParOf" srcId="{CFD65069-7489-475A-9E2C-3CF6DB1D4B89}" destId="{8DD33E99-0B82-4440-8A69-C986F72D725C}" srcOrd="0" destOrd="0" presId="urn:microsoft.com/office/officeart/2018/2/layout/IconVerticalSolidList"/>
    <dgm:cxn modelId="{57CEE739-280B-4810-87B2-E6A9409CC5D7}" type="presParOf" srcId="{CFD65069-7489-475A-9E2C-3CF6DB1D4B89}" destId="{76EA796E-93F0-4907-AA87-FA41E01E9A51}" srcOrd="1" destOrd="0" presId="urn:microsoft.com/office/officeart/2018/2/layout/IconVerticalSolidList"/>
    <dgm:cxn modelId="{24D5547A-A235-451A-909C-E8C985B9C41B}" type="presParOf" srcId="{CFD65069-7489-475A-9E2C-3CF6DB1D4B89}" destId="{E7ED6D2D-4726-4140-B6C6-4F4534428C5E}" srcOrd="2" destOrd="0" presId="urn:microsoft.com/office/officeart/2018/2/layout/IconVerticalSolidList"/>
    <dgm:cxn modelId="{347613B0-FF7E-49B4-A7B0-C9085CDD7084}" type="presParOf" srcId="{CFD65069-7489-475A-9E2C-3CF6DB1D4B89}" destId="{B4EFE405-45BB-4674-B03F-02F11B855600}" srcOrd="3" destOrd="0" presId="urn:microsoft.com/office/officeart/2018/2/layout/IconVerticalSolidList"/>
    <dgm:cxn modelId="{2CAAC0FD-DDF8-4B0A-BDEB-B687DD6557BC}" type="presParOf" srcId="{BA5F3FEB-E615-4AD2-B0B1-BC936D48BD8B}" destId="{A7B312CA-194E-4A55-8280-8E4EF292D33C}" srcOrd="5" destOrd="0" presId="urn:microsoft.com/office/officeart/2018/2/layout/IconVerticalSolidList"/>
    <dgm:cxn modelId="{388898C0-39E2-44AB-8AFA-CC55DDB9B3DD}" type="presParOf" srcId="{BA5F3FEB-E615-4AD2-B0B1-BC936D48BD8B}" destId="{6A8187E9-DB2B-458B-A614-5F65C9FD3C49}" srcOrd="6" destOrd="0" presId="urn:microsoft.com/office/officeart/2018/2/layout/IconVerticalSolidList"/>
    <dgm:cxn modelId="{2C130C5F-997B-42DF-9F59-54FDBCFA9EBF}" type="presParOf" srcId="{6A8187E9-DB2B-458B-A614-5F65C9FD3C49}" destId="{EB77B5ED-6BB9-4297-815B-FD64D75DC45E}" srcOrd="0" destOrd="0" presId="urn:microsoft.com/office/officeart/2018/2/layout/IconVerticalSolidList"/>
    <dgm:cxn modelId="{100935C4-613F-4B4C-9D02-DF525FD5E69D}" type="presParOf" srcId="{6A8187E9-DB2B-458B-A614-5F65C9FD3C49}" destId="{B0B4E127-106B-47A5-9D88-3FF92D5663BE}" srcOrd="1" destOrd="0" presId="urn:microsoft.com/office/officeart/2018/2/layout/IconVerticalSolidList"/>
    <dgm:cxn modelId="{CEC9D52A-0765-4371-B205-902A521CA64B}" type="presParOf" srcId="{6A8187E9-DB2B-458B-A614-5F65C9FD3C49}" destId="{F243ECD7-4E38-4E6B-BAE1-C37142BADB38}" srcOrd="2" destOrd="0" presId="urn:microsoft.com/office/officeart/2018/2/layout/IconVerticalSolidList"/>
    <dgm:cxn modelId="{C692E643-0A4D-4AE6-B2B0-56B574A1DD68}" type="presParOf" srcId="{6A8187E9-DB2B-458B-A614-5F65C9FD3C49}" destId="{94F2C49D-EC3C-4C18-A65B-FB735C8BE1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1DC75-FFE9-41F5-84E3-F5B78610DD5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5A209B-511F-4867-8181-F88B130FC478}">
      <dgm:prSet/>
      <dgm:spPr/>
      <dgm:t>
        <a:bodyPr/>
        <a:lstStyle/>
        <a:p>
          <a:r>
            <a:rPr lang="en-US" dirty="0"/>
            <a:t>Raspberry pi (Sensor)</a:t>
          </a:r>
        </a:p>
      </dgm:t>
    </dgm:pt>
    <dgm:pt modelId="{1F1D5E2D-13A1-4B2B-9C4D-7B4CB4AB0743}" type="parTrans" cxnId="{7C078DB1-DB41-424B-BD38-9E032DAE97B2}">
      <dgm:prSet/>
      <dgm:spPr/>
      <dgm:t>
        <a:bodyPr/>
        <a:lstStyle/>
        <a:p>
          <a:endParaRPr lang="en-US"/>
        </a:p>
      </dgm:t>
    </dgm:pt>
    <dgm:pt modelId="{606D8010-C37F-40C4-A042-8B1BB3DEF110}" type="sibTrans" cxnId="{7C078DB1-DB41-424B-BD38-9E032DAE97B2}">
      <dgm:prSet/>
      <dgm:spPr/>
      <dgm:t>
        <a:bodyPr/>
        <a:lstStyle/>
        <a:p>
          <a:endParaRPr lang="en-US"/>
        </a:p>
      </dgm:t>
    </dgm:pt>
    <dgm:pt modelId="{F9D7C281-6028-4942-ACB3-9F09DC878484}">
      <dgm:prSet/>
      <dgm:spPr/>
      <dgm:t>
        <a:bodyPr/>
        <a:lstStyle/>
        <a:p>
          <a:r>
            <a:rPr lang="en-US"/>
            <a:t>Open CV (Game + Physical Camera)</a:t>
          </a:r>
        </a:p>
      </dgm:t>
    </dgm:pt>
    <dgm:pt modelId="{FD24EE7B-CE87-42BE-B4E8-B4995081D2C7}" type="parTrans" cxnId="{266CCF55-C47B-477C-A090-BC7C2E1BD5E9}">
      <dgm:prSet/>
      <dgm:spPr/>
      <dgm:t>
        <a:bodyPr/>
        <a:lstStyle/>
        <a:p>
          <a:endParaRPr lang="en-US"/>
        </a:p>
      </dgm:t>
    </dgm:pt>
    <dgm:pt modelId="{2CF9626B-D5FA-452D-9FF2-4DDA7CA76680}" type="sibTrans" cxnId="{266CCF55-C47B-477C-A090-BC7C2E1BD5E9}">
      <dgm:prSet/>
      <dgm:spPr/>
      <dgm:t>
        <a:bodyPr/>
        <a:lstStyle/>
        <a:p>
          <a:endParaRPr lang="en-US"/>
        </a:p>
      </dgm:t>
    </dgm:pt>
    <dgm:pt modelId="{ADFF5625-1258-4390-ABF1-E3C0FFBE1ADA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FD405251-E426-4EB3-9814-4C5FAB50A2C3}" type="parTrans" cxnId="{6DF7B91A-E1CC-4C80-9972-29077ED2EE52}">
      <dgm:prSet/>
      <dgm:spPr/>
      <dgm:t>
        <a:bodyPr/>
        <a:lstStyle/>
        <a:p>
          <a:endParaRPr lang="en-US"/>
        </a:p>
      </dgm:t>
    </dgm:pt>
    <dgm:pt modelId="{58E24125-0260-4DB4-9FE6-3B89C4E53BE2}" type="sibTrans" cxnId="{6DF7B91A-E1CC-4C80-9972-29077ED2EE52}">
      <dgm:prSet/>
      <dgm:spPr/>
      <dgm:t>
        <a:bodyPr/>
        <a:lstStyle/>
        <a:p>
          <a:endParaRPr lang="en-US"/>
        </a:p>
      </dgm:t>
    </dgm:pt>
    <dgm:pt modelId="{E888D2A6-4BB6-4B79-86EA-66E163E9379E}">
      <dgm:prSet/>
      <dgm:spPr/>
      <dgm:t>
        <a:bodyPr/>
        <a:lstStyle/>
        <a:p>
          <a:r>
            <a:rPr lang="en-US"/>
            <a:t>Deep Neural Networks</a:t>
          </a:r>
        </a:p>
      </dgm:t>
    </dgm:pt>
    <dgm:pt modelId="{800D4FCD-355C-43BB-99C6-40E93D67BA40}" type="parTrans" cxnId="{6A5DC3FF-7E2E-4FEB-BA44-305D784C9884}">
      <dgm:prSet/>
      <dgm:spPr/>
      <dgm:t>
        <a:bodyPr/>
        <a:lstStyle/>
        <a:p>
          <a:endParaRPr lang="en-US"/>
        </a:p>
      </dgm:t>
    </dgm:pt>
    <dgm:pt modelId="{5426818F-5EF3-4749-9C27-4FAC2F57DA7B}" type="sibTrans" cxnId="{6A5DC3FF-7E2E-4FEB-BA44-305D784C9884}">
      <dgm:prSet/>
      <dgm:spPr/>
      <dgm:t>
        <a:bodyPr/>
        <a:lstStyle/>
        <a:p>
          <a:endParaRPr lang="en-US"/>
        </a:p>
      </dgm:t>
    </dgm:pt>
    <dgm:pt modelId="{77DF7761-6ED9-4ED2-91B4-DC2E6B1FD15E}" type="pres">
      <dgm:prSet presAssocID="{8781DC75-FFE9-41F5-84E3-F5B78610DD50}" presName="root" presStyleCnt="0">
        <dgm:presLayoutVars>
          <dgm:dir/>
          <dgm:resizeHandles val="exact"/>
        </dgm:presLayoutVars>
      </dgm:prSet>
      <dgm:spPr/>
    </dgm:pt>
    <dgm:pt modelId="{E1FF3C5D-5800-4D59-B1DE-1EA8A4D693F5}" type="pres">
      <dgm:prSet presAssocID="{8781DC75-FFE9-41F5-84E3-F5B78610DD50}" presName="container" presStyleCnt="0">
        <dgm:presLayoutVars>
          <dgm:dir/>
          <dgm:resizeHandles val="exact"/>
        </dgm:presLayoutVars>
      </dgm:prSet>
      <dgm:spPr/>
    </dgm:pt>
    <dgm:pt modelId="{3FC15A18-3437-4B73-A6CA-C4F8B88694E8}" type="pres">
      <dgm:prSet presAssocID="{C45A209B-511F-4867-8181-F88B130FC478}" presName="compNode" presStyleCnt="0"/>
      <dgm:spPr/>
    </dgm:pt>
    <dgm:pt modelId="{5842704F-EAF1-4210-AE26-28FD445DB6CB}" type="pres">
      <dgm:prSet presAssocID="{C45A209B-511F-4867-8181-F88B130FC478}" presName="iconBgRect" presStyleLbl="bgShp" presStyleIdx="0" presStyleCnt="4"/>
      <dgm:spPr/>
    </dgm:pt>
    <dgm:pt modelId="{B95F0646-4D07-4AE9-A4EC-91E62F9A60F0}" type="pres">
      <dgm:prSet presAssocID="{C45A209B-511F-4867-8181-F88B130FC4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E1FF76-2976-4562-95B0-53E3117AF698}" type="pres">
      <dgm:prSet presAssocID="{C45A209B-511F-4867-8181-F88B130FC478}" presName="spaceRect" presStyleCnt="0"/>
      <dgm:spPr/>
    </dgm:pt>
    <dgm:pt modelId="{467F514A-1C59-4499-88C9-8AD59F8B2BBA}" type="pres">
      <dgm:prSet presAssocID="{C45A209B-511F-4867-8181-F88B130FC478}" presName="textRect" presStyleLbl="revTx" presStyleIdx="0" presStyleCnt="4">
        <dgm:presLayoutVars>
          <dgm:chMax val="1"/>
          <dgm:chPref val="1"/>
        </dgm:presLayoutVars>
      </dgm:prSet>
      <dgm:spPr/>
    </dgm:pt>
    <dgm:pt modelId="{01605105-8546-41C9-9A7B-ADADD7173D67}" type="pres">
      <dgm:prSet presAssocID="{606D8010-C37F-40C4-A042-8B1BB3DEF110}" presName="sibTrans" presStyleLbl="sibTrans2D1" presStyleIdx="0" presStyleCnt="0"/>
      <dgm:spPr/>
    </dgm:pt>
    <dgm:pt modelId="{57060733-C2E4-4A94-A1D9-810D00ACC8CA}" type="pres">
      <dgm:prSet presAssocID="{F9D7C281-6028-4942-ACB3-9F09DC878484}" presName="compNode" presStyleCnt="0"/>
      <dgm:spPr/>
    </dgm:pt>
    <dgm:pt modelId="{AFE34D8E-F29F-4976-B375-A874FF380453}" type="pres">
      <dgm:prSet presAssocID="{F9D7C281-6028-4942-ACB3-9F09DC878484}" presName="iconBgRect" presStyleLbl="bgShp" presStyleIdx="1" presStyleCnt="4"/>
      <dgm:spPr/>
    </dgm:pt>
    <dgm:pt modelId="{12014CA5-2C60-4BF0-AA41-410F031FDBED}" type="pres">
      <dgm:prSet presAssocID="{F9D7C281-6028-4942-ACB3-9F09DC8784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1870655-DCC8-4BD7-89BC-B1616A9113D4}" type="pres">
      <dgm:prSet presAssocID="{F9D7C281-6028-4942-ACB3-9F09DC878484}" presName="spaceRect" presStyleCnt="0"/>
      <dgm:spPr/>
    </dgm:pt>
    <dgm:pt modelId="{BA6A932A-FC23-4C37-ABEF-DBB1638848A0}" type="pres">
      <dgm:prSet presAssocID="{F9D7C281-6028-4942-ACB3-9F09DC878484}" presName="textRect" presStyleLbl="revTx" presStyleIdx="1" presStyleCnt="4">
        <dgm:presLayoutVars>
          <dgm:chMax val="1"/>
          <dgm:chPref val="1"/>
        </dgm:presLayoutVars>
      </dgm:prSet>
      <dgm:spPr/>
    </dgm:pt>
    <dgm:pt modelId="{8CC663ED-0693-4639-B27A-BCF5BC7C5BE9}" type="pres">
      <dgm:prSet presAssocID="{2CF9626B-D5FA-452D-9FF2-4DDA7CA76680}" presName="sibTrans" presStyleLbl="sibTrans2D1" presStyleIdx="0" presStyleCnt="0"/>
      <dgm:spPr/>
    </dgm:pt>
    <dgm:pt modelId="{CF62B696-34CA-45AE-8B8F-EFFBDBF496EE}" type="pres">
      <dgm:prSet presAssocID="{ADFF5625-1258-4390-ABF1-E3C0FFBE1ADA}" presName="compNode" presStyleCnt="0"/>
      <dgm:spPr/>
    </dgm:pt>
    <dgm:pt modelId="{61086971-87E2-4D99-9C97-265ECC8F9213}" type="pres">
      <dgm:prSet presAssocID="{ADFF5625-1258-4390-ABF1-E3C0FFBE1ADA}" presName="iconBgRect" presStyleLbl="bgShp" presStyleIdx="2" presStyleCnt="4"/>
      <dgm:spPr/>
    </dgm:pt>
    <dgm:pt modelId="{956B57EE-E595-43D3-92DB-E1F2C6F1CB35}" type="pres">
      <dgm:prSet presAssocID="{ADFF5625-1258-4390-ABF1-E3C0FFBE1A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7E6E77-A9C3-438E-9B0D-C9825474196B}" type="pres">
      <dgm:prSet presAssocID="{ADFF5625-1258-4390-ABF1-E3C0FFBE1ADA}" presName="spaceRect" presStyleCnt="0"/>
      <dgm:spPr/>
    </dgm:pt>
    <dgm:pt modelId="{17F57EEA-D560-4209-90BB-E1DE097FF934}" type="pres">
      <dgm:prSet presAssocID="{ADFF5625-1258-4390-ABF1-E3C0FFBE1ADA}" presName="textRect" presStyleLbl="revTx" presStyleIdx="2" presStyleCnt="4">
        <dgm:presLayoutVars>
          <dgm:chMax val="1"/>
          <dgm:chPref val="1"/>
        </dgm:presLayoutVars>
      </dgm:prSet>
      <dgm:spPr/>
    </dgm:pt>
    <dgm:pt modelId="{102EC78E-8DA5-477D-A5C0-40BDFC773EAD}" type="pres">
      <dgm:prSet presAssocID="{58E24125-0260-4DB4-9FE6-3B89C4E53BE2}" presName="sibTrans" presStyleLbl="sibTrans2D1" presStyleIdx="0" presStyleCnt="0"/>
      <dgm:spPr/>
    </dgm:pt>
    <dgm:pt modelId="{D4C9D367-4F80-4703-9D0F-FCB599EF3E25}" type="pres">
      <dgm:prSet presAssocID="{E888D2A6-4BB6-4B79-86EA-66E163E9379E}" presName="compNode" presStyleCnt="0"/>
      <dgm:spPr/>
    </dgm:pt>
    <dgm:pt modelId="{1077774B-746F-4E84-AD8B-11184319350E}" type="pres">
      <dgm:prSet presAssocID="{E888D2A6-4BB6-4B79-86EA-66E163E9379E}" presName="iconBgRect" presStyleLbl="bgShp" presStyleIdx="3" presStyleCnt="4"/>
      <dgm:spPr/>
    </dgm:pt>
    <dgm:pt modelId="{2601B7FE-29FF-458E-93EC-ED2ED6F15317}" type="pres">
      <dgm:prSet presAssocID="{E888D2A6-4BB6-4B79-86EA-66E163E937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3A5C069-435E-4030-970D-7BA9702BC0F3}" type="pres">
      <dgm:prSet presAssocID="{E888D2A6-4BB6-4B79-86EA-66E163E9379E}" presName="spaceRect" presStyleCnt="0"/>
      <dgm:spPr/>
    </dgm:pt>
    <dgm:pt modelId="{3D5BD590-85F9-45B8-AF05-DE5080A26104}" type="pres">
      <dgm:prSet presAssocID="{E888D2A6-4BB6-4B79-86EA-66E163E937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604D12-87BA-428D-9547-D8C7FEE90A03}" type="presOf" srcId="{2CF9626B-D5FA-452D-9FF2-4DDA7CA76680}" destId="{8CC663ED-0693-4639-B27A-BCF5BC7C5BE9}" srcOrd="0" destOrd="0" presId="urn:microsoft.com/office/officeart/2018/2/layout/IconCircleList"/>
    <dgm:cxn modelId="{1C201419-FC5F-4521-AB94-F6E7898D2575}" type="presOf" srcId="{E888D2A6-4BB6-4B79-86EA-66E163E9379E}" destId="{3D5BD590-85F9-45B8-AF05-DE5080A26104}" srcOrd="0" destOrd="0" presId="urn:microsoft.com/office/officeart/2018/2/layout/IconCircleList"/>
    <dgm:cxn modelId="{6DF7B91A-E1CC-4C80-9972-29077ED2EE52}" srcId="{8781DC75-FFE9-41F5-84E3-F5B78610DD50}" destId="{ADFF5625-1258-4390-ABF1-E3C0FFBE1ADA}" srcOrd="2" destOrd="0" parTransId="{FD405251-E426-4EB3-9814-4C5FAB50A2C3}" sibTransId="{58E24125-0260-4DB4-9FE6-3B89C4E53BE2}"/>
    <dgm:cxn modelId="{323E531D-7E99-400B-807D-A780C6F1593E}" type="presOf" srcId="{606D8010-C37F-40C4-A042-8B1BB3DEF110}" destId="{01605105-8546-41C9-9A7B-ADADD7173D67}" srcOrd="0" destOrd="0" presId="urn:microsoft.com/office/officeart/2018/2/layout/IconCircleList"/>
    <dgm:cxn modelId="{E9AD6455-BE31-4976-B7C6-4690F0631592}" type="presOf" srcId="{ADFF5625-1258-4390-ABF1-E3C0FFBE1ADA}" destId="{17F57EEA-D560-4209-90BB-E1DE097FF934}" srcOrd="0" destOrd="0" presId="urn:microsoft.com/office/officeart/2018/2/layout/IconCircleList"/>
    <dgm:cxn modelId="{266CCF55-C47B-477C-A090-BC7C2E1BD5E9}" srcId="{8781DC75-FFE9-41F5-84E3-F5B78610DD50}" destId="{F9D7C281-6028-4942-ACB3-9F09DC878484}" srcOrd="1" destOrd="0" parTransId="{FD24EE7B-CE87-42BE-B4E8-B4995081D2C7}" sibTransId="{2CF9626B-D5FA-452D-9FF2-4DDA7CA76680}"/>
    <dgm:cxn modelId="{428C9C8B-B6E9-40A4-B4AF-A1E13FA8868F}" type="presOf" srcId="{F9D7C281-6028-4942-ACB3-9F09DC878484}" destId="{BA6A932A-FC23-4C37-ABEF-DBB1638848A0}" srcOrd="0" destOrd="0" presId="urn:microsoft.com/office/officeart/2018/2/layout/IconCircleList"/>
    <dgm:cxn modelId="{FB502E94-67A7-4E07-ABD1-79E25FC90235}" type="presOf" srcId="{C45A209B-511F-4867-8181-F88B130FC478}" destId="{467F514A-1C59-4499-88C9-8AD59F8B2BBA}" srcOrd="0" destOrd="0" presId="urn:microsoft.com/office/officeart/2018/2/layout/IconCircleList"/>
    <dgm:cxn modelId="{7C078DB1-DB41-424B-BD38-9E032DAE97B2}" srcId="{8781DC75-FFE9-41F5-84E3-F5B78610DD50}" destId="{C45A209B-511F-4867-8181-F88B130FC478}" srcOrd="0" destOrd="0" parTransId="{1F1D5E2D-13A1-4B2B-9C4D-7B4CB4AB0743}" sibTransId="{606D8010-C37F-40C4-A042-8B1BB3DEF110}"/>
    <dgm:cxn modelId="{84BB94F4-9017-4661-9DA2-B413937F598B}" type="presOf" srcId="{8781DC75-FFE9-41F5-84E3-F5B78610DD50}" destId="{77DF7761-6ED9-4ED2-91B4-DC2E6B1FD15E}" srcOrd="0" destOrd="0" presId="urn:microsoft.com/office/officeart/2018/2/layout/IconCircleList"/>
    <dgm:cxn modelId="{D3FF2FF6-8E00-4C69-8007-52A09F257A6B}" type="presOf" srcId="{58E24125-0260-4DB4-9FE6-3B89C4E53BE2}" destId="{102EC78E-8DA5-477D-A5C0-40BDFC773EAD}" srcOrd="0" destOrd="0" presId="urn:microsoft.com/office/officeart/2018/2/layout/IconCircleList"/>
    <dgm:cxn modelId="{6A5DC3FF-7E2E-4FEB-BA44-305D784C9884}" srcId="{8781DC75-FFE9-41F5-84E3-F5B78610DD50}" destId="{E888D2A6-4BB6-4B79-86EA-66E163E9379E}" srcOrd="3" destOrd="0" parTransId="{800D4FCD-355C-43BB-99C6-40E93D67BA40}" sibTransId="{5426818F-5EF3-4749-9C27-4FAC2F57DA7B}"/>
    <dgm:cxn modelId="{58260DA5-38F8-4273-8A2E-C74DA769DC6B}" type="presParOf" srcId="{77DF7761-6ED9-4ED2-91B4-DC2E6B1FD15E}" destId="{E1FF3C5D-5800-4D59-B1DE-1EA8A4D693F5}" srcOrd="0" destOrd="0" presId="urn:microsoft.com/office/officeart/2018/2/layout/IconCircleList"/>
    <dgm:cxn modelId="{9E7455C3-B076-4C19-882B-CA055A32714B}" type="presParOf" srcId="{E1FF3C5D-5800-4D59-B1DE-1EA8A4D693F5}" destId="{3FC15A18-3437-4B73-A6CA-C4F8B88694E8}" srcOrd="0" destOrd="0" presId="urn:microsoft.com/office/officeart/2018/2/layout/IconCircleList"/>
    <dgm:cxn modelId="{D6A8F617-0147-424A-81E4-5684892A53CF}" type="presParOf" srcId="{3FC15A18-3437-4B73-A6CA-C4F8B88694E8}" destId="{5842704F-EAF1-4210-AE26-28FD445DB6CB}" srcOrd="0" destOrd="0" presId="urn:microsoft.com/office/officeart/2018/2/layout/IconCircleList"/>
    <dgm:cxn modelId="{C4915758-156A-4ED4-B1CD-E2892A4C09C6}" type="presParOf" srcId="{3FC15A18-3437-4B73-A6CA-C4F8B88694E8}" destId="{B95F0646-4D07-4AE9-A4EC-91E62F9A60F0}" srcOrd="1" destOrd="0" presId="urn:microsoft.com/office/officeart/2018/2/layout/IconCircleList"/>
    <dgm:cxn modelId="{56415387-D5D7-40B2-BACC-12A0FB10FF5B}" type="presParOf" srcId="{3FC15A18-3437-4B73-A6CA-C4F8B88694E8}" destId="{1DE1FF76-2976-4562-95B0-53E3117AF698}" srcOrd="2" destOrd="0" presId="urn:microsoft.com/office/officeart/2018/2/layout/IconCircleList"/>
    <dgm:cxn modelId="{AEC79374-551E-433A-963C-D3C57AECC13D}" type="presParOf" srcId="{3FC15A18-3437-4B73-A6CA-C4F8B88694E8}" destId="{467F514A-1C59-4499-88C9-8AD59F8B2BBA}" srcOrd="3" destOrd="0" presId="urn:microsoft.com/office/officeart/2018/2/layout/IconCircleList"/>
    <dgm:cxn modelId="{EA5AEF29-8F77-4BA0-BA8F-B60A08C71EF4}" type="presParOf" srcId="{E1FF3C5D-5800-4D59-B1DE-1EA8A4D693F5}" destId="{01605105-8546-41C9-9A7B-ADADD7173D67}" srcOrd="1" destOrd="0" presId="urn:microsoft.com/office/officeart/2018/2/layout/IconCircleList"/>
    <dgm:cxn modelId="{426AF741-65A0-487B-8755-36B62C526EEA}" type="presParOf" srcId="{E1FF3C5D-5800-4D59-B1DE-1EA8A4D693F5}" destId="{57060733-C2E4-4A94-A1D9-810D00ACC8CA}" srcOrd="2" destOrd="0" presId="urn:microsoft.com/office/officeart/2018/2/layout/IconCircleList"/>
    <dgm:cxn modelId="{2012273A-A763-4A87-BBF3-DCA4890BB778}" type="presParOf" srcId="{57060733-C2E4-4A94-A1D9-810D00ACC8CA}" destId="{AFE34D8E-F29F-4976-B375-A874FF380453}" srcOrd="0" destOrd="0" presId="urn:microsoft.com/office/officeart/2018/2/layout/IconCircleList"/>
    <dgm:cxn modelId="{6EFFA637-A17B-4482-BF6F-A4E8F522EC92}" type="presParOf" srcId="{57060733-C2E4-4A94-A1D9-810D00ACC8CA}" destId="{12014CA5-2C60-4BF0-AA41-410F031FDBED}" srcOrd="1" destOrd="0" presId="urn:microsoft.com/office/officeart/2018/2/layout/IconCircleList"/>
    <dgm:cxn modelId="{8DA0A380-6C5D-4CC8-ACE1-F4C00593CA8E}" type="presParOf" srcId="{57060733-C2E4-4A94-A1D9-810D00ACC8CA}" destId="{21870655-DCC8-4BD7-89BC-B1616A9113D4}" srcOrd="2" destOrd="0" presId="urn:microsoft.com/office/officeart/2018/2/layout/IconCircleList"/>
    <dgm:cxn modelId="{3D0264DD-C794-474D-BDD1-A24BB4733BCE}" type="presParOf" srcId="{57060733-C2E4-4A94-A1D9-810D00ACC8CA}" destId="{BA6A932A-FC23-4C37-ABEF-DBB1638848A0}" srcOrd="3" destOrd="0" presId="urn:microsoft.com/office/officeart/2018/2/layout/IconCircleList"/>
    <dgm:cxn modelId="{DEA691A8-AA8A-4F11-A5A5-439EDF783160}" type="presParOf" srcId="{E1FF3C5D-5800-4D59-B1DE-1EA8A4D693F5}" destId="{8CC663ED-0693-4639-B27A-BCF5BC7C5BE9}" srcOrd="3" destOrd="0" presId="urn:microsoft.com/office/officeart/2018/2/layout/IconCircleList"/>
    <dgm:cxn modelId="{563DAA9B-DA97-4451-BB7E-128AC9E25B9B}" type="presParOf" srcId="{E1FF3C5D-5800-4D59-B1DE-1EA8A4D693F5}" destId="{CF62B696-34CA-45AE-8B8F-EFFBDBF496EE}" srcOrd="4" destOrd="0" presId="urn:microsoft.com/office/officeart/2018/2/layout/IconCircleList"/>
    <dgm:cxn modelId="{DA720AF0-67E1-4C45-9B12-463162B4B287}" type="presParOf" srcId="{CF62B696-34CA-45AE-8B8F-EFFBDBF496EE}" destId="{61086971-87E2-4D99-9C97-265ECC8F9213}" srcOrd="0" destOrd="0" presId="urn:microsoft.com/office/officeart/2018/2/layout/IconCircleList"/>
    <dgm:cxn modelId="{1009351F-CF5B-4408-9318-780DB5D83D81}" type="presParOf" srcId="{CF62B696-34CA-45AE-8B8F-EFFBDBF496EE}" destId="{956B57EE-E595-43D3-92DB-E1F2C6F1CB35}" srcOrd="1" destOrd="0" presId="urn:microsoft.com/office/officeart/2018/2/layout/IconCircleList"/>
    <dgm:cxn modelId="{4DF2F3F9-1464-46F3-A142-AEDC4E72CE49}" type="presParOf" srcId="{CF62B696-34CA-45AE-8B8F-EFFBDBF496EE}" destId="{BD7E6E77-A9C3-438E-9B0D-C9825474196B}" srcOrd="2" destOrd="0" presId="urn:microsoft.com/office/officeart/2018/2/layout/IconCircleList"/>
    <dgm:cxn modelId="{00A9B705-97E3-49F7-B181-9276DCCF5B5A}" type="presParOf" srcId="{CF62B696-34CA-45AE-8B8F-EFFBDBF496EE}" destId="{17F57EEA-D560-4209-90BB-E1DE097FF934}" srcOrd="3" destOrd="0" presId="urn:microsoft.com/office/officeart/2018/2/layout/IconCircleList"/>
    <dgm:cxn modelId="{2D520429-B6F8-43B3-914A-729F5CDEFD8B}" type="presParOf" srcId="{E1FF3C5D-5800-4D59-B1DE-1EA8A4D693F5}" destId="{102EC78E-8DA5-477D-A5C0-40BDFC773EAD}" srcOrd="5" destOrd="0" presId="urn:microsoft.com/office/officeart/2018/2/layout/IconCircleList"/>
    <dgm:cxn modelId="{A41155E5-41AF-4169-823E-19B658414E14}" type="presParOf" srcId="{E1FF3C5D-5800-4D59-B1DE-1EA8A4D693F5}" destId="{D4C9D367-4F80-4703-9D0F-FCB599EF3E25}" srcOrd="6" destOrd="0" presId="urn:microsoft.com/office/officeart/2018/2/layout/IconCircleList"/>
    <dgm:cxn modelId="{66069744-F619-4CCC-8534-A9386261A1F8}" type="presParOf" srcId="{D4C9D367-4F80-4703-9D0F-FCB599EF3E25}" destId="{1077774B-746F-4E84-AD8B-11184319350E}" srcOrd="0" destOrd="0" presId="urn:microsoft.com/office/officeart/2018/2/layout/IconCircleList"/>
    <dgm:cxn modelId="{8F69AD18-86B1-4767-A58F-105A33E15C36}" type="presParOf" srcId="{D4C9D367-4F80-4703-9D0F-FCB599EF3E25}" destId="{2601B7FE-29FF-458E-93EC-ED2ED6F15317}" srcOrd="1" destOrd="0" presId="urn:microsoft.com/office/officeart/2018/2/layout/IconCircleList"/>
    <dgm:cxn modelId="{A44E4275-0C10-4528-8A38-DABF0702862B}" type="presParOf" srcId="{D4C9D367-4F80-4703-9D0F-FCB599EF3E25}" destId="{73A5C069-435E-4030-970D-7BA9702BC0F3}" srcOrd="2" destOrd="0" presId="urn:microsoft.com/office/officeart/2018/2/layout/IconCircleList"/>
    <dgm:cxn modelId="{BC9ABB36-343B-4832-8B69-295F8F8508D4}" type="presParOf" srcId="{D4C9D367-4F80-4703-9D0F-FCB599EF3E25}" destId="{3D5BD590-85F9-45B8-AF05-DE5080A261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D2A9C-5AB3-4836-9427-27F0914D9462}">
      <dsp:nvSpPr>
        <dsp:cNvPr id="0" name=""/>
        <dsp:cNvSpPr/>
      </dsp:nvSpPr>
      <dsp:spPr>
        <a:xfrm>
          <a:off x="13007" y="10229"/>
          <a:ext cx="6403994" cy="1065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263C7-7DAF-4484-A3B6-483F11E7F7E4}">
      <dsp:nvSpPr>
        <dsp:cNvPr id="0" name=""/>
        <dsp:cNvSpPr/>
      </dsp:nvSpPr>
      <dsp:spPr>
        <a:xfrm>
          <a:off x="-13007" y="31681"/>
          <a:ext cx="1282711" cy="1022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F6385-6594-4235-B7C4-F6493957D5F5}">
      <dsp:nvSpPr>
        <dsp:cNvPr id="0" name=""/>
        <dsp:cNvSpPr/>
      </dsp:nvSpPr>
      <dsp:spPr>
        <a:xfrm>
          <a:off x="1243689" y="10229"/>
          <a:ext cx="5170904" cy="1065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68" tIns="112768" rIns="112768" bIns="1127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 Driving Bot </a:t>
          </a:r>
        </a:p>
      </dsp:txBody>
      <dsp:txXfrm>
        <a:off x="1243689" y="10229"/>
        <a:ext cx="5170904" cy="1065526"/>
      </dsp:txXfrm>
    </dsp:sp>
    <dsp:sp modelId="{328DB649-3544-4555-85C0-D2A385C25DD6}">
      <dsp:nvSpPr>
        <dsp:cNvPr id="0" name=""/>
        <dsp:cNvSpPr/>
      </dsp:nvSpPr>
      <dsp:spPr>
        <a:xfrm>
          <a:off x="-13007" y="1342136"/>
          <a:ext cx="6403994" cy="1065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60FE8-B638-4DAB-9181-152EE27678B9}">
      <dsp:nvSpPr>
        <dsp:cNvPr id="0" name=""/>
        <dsp:cNvSpPr/>
      </dsp:nvSpPr>
      <dsp:spPr>
        <a:xfrm>
          <a:off x="85564" y="1371161"/>
          <a:ext cx="1033539" cy="100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ECD15-6592-420B-BB66-88E4E6C54582}">
      <dsp:nvSpPr>
        <dsp:cNvPr id="0" name=""/>
        <dsp:cNvSpPr/>
      </dsp:nvSpPr>
      <dsp:spPr>
        <a:xfrm>
          <a:off x="1217675" y="1342136"/>
          <a:ext cx="5170904" cy="1065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68" tIns="112768" rIns="112768" bIns="1127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GTA V</a:t>
          </a:r>
        </a:p>
      </dsp:txBody>
      <dsp:txXfrm>
        <a:off x="1217675" y="1342136"/>
        <a:ext cx="5170904" cy="1065526"/>
      </dsp:txXfrm>
    </dsp:sp>
    <dsp:sp modelId="{8DD33E99-0B82-4440-8A69-C986F72D725C}">
      <dsp:nvSpPr>
        <dsp:cNvPr id="0" name=""/>
        <dsp:cNvSpPr/>
      </dsp:nvSpPr>
      <dsp:spPr>
        <a:xfrm>
          <a:off x="-13007" y="2674044"/>
          <a:ext cx="6403994" cy="106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A796E-93F0-4907-AA87-FA41E01E9A51}">
      <dsp:nvSpPr>
        <dsp:cNvPr id="0" name=""/>
        <dsp:cNvSpPr/>
      </dsp:nvSpPr>
      <dsp:spPr>
        <a:xfrm>
          <a:off x="222023" y="2773156"/>
          <a:ext cx="760620" cy="867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FE405-45BB-4674-B03F-02F11B855600}">
      <dsp:nvSpPr>
        <dsp:cNvPr id="0" name=""/>
        <dsp:cNvSpPr/>
      </dsp:nvSpPr>
      <dsp:spPr>
        <a:xfrm>
          <a:off x="1217675" y="2674044"/>
          <a:ext cx="5170904" cy="1065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68" tIns="112768" rIns="112768" bIns="1127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Transfer Learning</a:t>
          </a:r>
        </a:p>
      </dsp:txBody>
      <dsp:txXfrm>
        <a:off x="1217675" y="2674044"/>
        <a:ext cx="5170904" cy="1065526"/>
      </dsp:txXfrm>
    </dsp:sp>
    <dsp:sp modelId="{EB77B5ED-6BB9-4297-815B-FD64D75DC45E}">
      <dsp:nvSpPr>
        <dsp:cNvPr id="0" name=""/>
        <dsp:cNvSpPr/>
      </dsp:nvSpPr>
      <dsp:spPr>
        <a:xfrm>
          <a:off x="-13007" y="4008803"/>
          <a:ext cx="6403994" cy="10655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4E127-106B-47A5-9D88-3FF92D5663BE}">
      <dsp:nvSpPr>
        <dsp:cNvPr id="0" name=""/>
        <dsp:cNvSpPr/>
      </dsp:nvSpPr>
      <dsp:spPr>
        <a:xfrm>
          <a:off x="131445" y="4005952"/>
          <a:ext cx="941777" cy="10712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C49D-EC3C-4C18-A65B-FB735C8BE115}">
      <dsp:nvSpPr>
        <dsp:cNvPr id="0" name=""/>
        <dsp:cNvSpPr/>
      </dsp:nvSpPr>
      <dsp:spPr>
        <a:xfrm>
          <a:off x="1217675" y="4008803"/>
          <a:ext cx="5170904" cy="1065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68" tIns="112768" rIns="112768" bIns="11276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Physical Car</a:t>
          </a:r>
        </a:p>
      </dsp:txBody>
      <dsp:txXfrm>
        <a:off x="1217675" y="4008803"/>
        <a:ext cx="5170904" cy="106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2704F-EAF1-4210-AE26-28FD445DB6CB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F0646-4D07-4AE9-A4EC-91E62F9A60F0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514A-1C59-4499-88C9-8AD59F8B2BBA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Raspberry pi (Sensor)</a:t>
          </a:r>
        </a:p>
      </dsp:txBody>
      <dsp:txXfrm>
        <a:off x="1918575" y="102390"/>
        <a:ext cx="3211807" cy="1362585"/>
      </dsp:txXfrm>
    </dsp:sp>
    <dsp:sp modelId="{AFE34D8E-F29F-4976-B375-A874FF380453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14CA5-2C60-4BF0-AA41-410F031FDBED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932A-FC23-4C37-ABEF-DBB1638848A0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CV (Game + Physical Camera)</a:t>
          </a:r>
        </a:p>
      </dsp:txBody>
      <dsp:txXfrm>
        <a:off x="7344584" y="102390"/>
        <a:ext cx="3211807" cy="1362585"/>
      </dsp:txXfrm>
    </dsp:sp>
    <dsp:sp modelId="{61086971-87E2-4D99-9C97-265ECC8F9213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B57EE-E595-43D3-92DB-E1F2C6F1CB35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7EEA-D560-4209-90BB-E1DE097FF934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Reinforcement Learning</a:t>
          </a:r>
        </a:p>
      </dsp:txBody>
      <dsp:txXfrm>
        <a:off x="1918575" y="2065086"/>
        <a:ext cx="3211807" cy="1362585"/>
      </dsp:txXfrm>
    </dsp:sp>
    <dsp:sp modelId="{1077774B-746F-4E84-AD8B-11184319350E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1B7FE-29FF-458E-93EC-ED2ED6F15317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BD590-85F9-45B8-AF05-DE5080A26104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Deep Neural Networks</a:t>
          </a:r>
        </a:p>
      </dsp:txBody>
      <dsp:txXfrm>
        <a:off x="7344584" y="2065086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88CA-8EF4-5744-8C55-31D5B3AD7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64" y="1165611"/>
            <a:ext cx="11824252" cy="914400"/>
          </a:xfrm>
        </p:spPr>
        <p:txBody>
          <a:bodyPr>
            <a:normAutofit/>
          </a:bodyPr>
          <a:lstStyle/>
          <a:p>
            <a:r>
              <a:rPr lang="en-US" sz="5000" dirty="0"/>
              <a:t>Machine Learning for games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3CF502-ACA4-554C-91F0-106C4879F681}"/>
              </a:ext>
            </a:extLst>
          </p:cNvPr>
          <p:cNvSpPr txBox="1">
            <a:spLocks/>
          </p:cNvSpPr>
          <p:nvPr/>
        </p:nvSpPr>
        <p:spPr>
          <a:xfrm>
            <a:off x="-1101557" y="2351971"/>
            <a:ext cx="11824252" cy="2445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5C055-4112-0642-A0E6-60B76C8DEDB3}"/>
              </a:ext>
            </a:extLst>
          </p:cNvPr>
          <p:cNvSpPr txBox="1"/>
          <p:nvPr/>
        </p:nvSpPr>
        <p:spPr>
          <a:xfrm>
            <a:off x="3199757" y="4506029"/>
            <a:ext cx="2264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ISHITA BEDI</a:t>
            </a:r>
          </a:p>
          <a:p>
            <a:r>
              <a:rPr lang="en-US" dirty="0"/>
              <a:t>KAUSHIK SHAKKARI</a:t>
            </a:r>
          </a:p>
          <a:p>
            <a:r>
              <a:rPr lang="en-US" dirty="0"/>
              <a:t>NAMITA ATRI</a:t>
            </a:r>
          </a:p>
          <a:p>
            <a:r>
              <a:rPr lang="en-US" dirty="0"/>
              <a:t>PRANAV GUPTA</a:t>
            </a:r>
          </a:p>
          <a:p>
            <a:r>
              <a:rPr lang="en-US" dirty="0"/>
              <a:t>RAJAT AGARWAL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0F64F7-B488-624E-95CF-65B0649F158D}"/>
              </a:ext>
            </a:extLst>
          </p:cNvPr>
          <p:cNvSpPr txBox="1">
            <a:spLocks/>
          </p:cNvSpPr>
          <p:nvPr/>
        </p:nvSpPr>
        <p:spPr>
          <a:xfrm>
            <a:off x="3835523" y="2057400"/>
            <a:ext cx="1182425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AUTO DRIVE</a:t>
            </a:r>
          </a:p>
        </p:txBody>
      </p:sp>
    </p:spTree>
    <p:extLst>
      <p:ext uri="{BB962C8B-B14F-4D97-AF65-F5344CB8AC3E}">
        <p14:creationId xmlns:p14="http://schemas.microsoft.com/office/powerpoint/2010/main" val="392285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85A0-92B8-1B4E-9B75-D1D90807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PROJECT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04583-E6EB-44B0-B3B7-B8C2F96F6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1080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8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D5103-222E-9640-9BEC-D006AF6E9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2890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0B82D5-D692-493C-87D3-3C948D2C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22" y="444782"/>
            <a:ext cx="3073400" cy="1858151"/>
          </a:xfrm>
        </p:spPr>
        <p:txBody>
          <a:bodyPr>
            <a:normAutofit/>
          </a:bodyPr>
          <a:lstStyle/>
          <a:p>
            <a:r>
              <a:rPr lang="en-US" b="1" dirty="0"/>
              <a:t>Raspberry pi 3</a:t>
            </a:r>
          </a:p>
          <a:p>
            <a:r>
              <a:rPr lang="en-US" b="1" dirty="0"/>
              <a:t>2–cell LiPo battery</a:t>
            </a:r>
          </a:p>
          <a:p>
            <a:r>
              <a:rPr lang="en-US" b="1" dirty="0"/>
              <a:t>Brushed Motor</a:t>
            </a:r>
          </a:p>
          <a:p>
            <a:r>
              <a:rPr lang="en-US" b="1" dirty="0"/>
              <a:t>Camera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1DD7-9DCC-4246-8109-C3B2A01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00" y="886887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D5E3DC-F0D3-4D12-8CB3-FC8F52780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25011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74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Machine Learning for games</vt:lpstr>
      <vt:lpstr>PROJECT IDEA</vt:lpstr>
      <vt:lpstr>PowerPoint Presentation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games</dc:title>
  <dc:creator>Kaushik Shakkari</dc:creator>
  <cp:lastModifiedBy>Kaushik Shakkari</cp:lastModifiedBy>
  <cp:revision>1</cp:revision>
  <dcterms:created xsi:type="dcterms:W3CDTF">2019-09-10T05:02:49Z</dcterms:created>
  <dcterms:modified xsi:type="dcterms:W3CDTF">2019-09-10T05:07:16Z</dcterms:modified>
</cp:coreProperties>
</file>