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F881EF-75A9-485F-B1D1-80264432805B}">
  <a:tblStyle styleId="{EFF881EF-75A9-485F-B1D1-8026443280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fd08fa1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fd08fa1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5262c419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5262c419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4fd08fa1f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4fd08fa1f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4fd08fa1f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4fd08fa1f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4fd08fa1f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4fd08fa1f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4fd08fa1f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4fd08fa1f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4fd08fa1f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4fd08fa1f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fd08fa1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fd08fa1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fd08fa1f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fd08fa1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4fd08fa1f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4fd08fa1f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fd08fa1f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fd08fa1f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fd08fa1f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fd08fa1f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4fd08fa1f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4fd08fa1f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4fd08fa1f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4fd08fa1f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fd08fa1f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4fd08fa1f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JxY2ET8h8CYCM9sbzryNfs-iSgtmRrW3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ltv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189775" y="356950"/>
            <a:ext cx="57861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ML FOR CS:GO</a:t>
            </a:r>
            <a:endParaRPr sz="4200"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3862500" y="2049900"/>
            <a:ext cx="39816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PRESENTED BY - 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CHAITRALI KSHIRSAGAR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RAGHAK RADHAKRISHNAN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SRIRAM GIRIDHARAN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Representation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00" y="1434610"/>
            <a:ext cx="7322150" cy="31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&amp; PERFORMANCE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09750" y="1307850"/>
            <a:ext cx="48018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LSTM :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b="1" lang="en" sz="1000"/>
              <a:t>PROS</a:t>
            </a:r>
            <a:r>
              <a:rPr lang="en" sz="1000"/>
              <a:t> - Time component taken into consideration.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b="1" lang="en" sz="1000"/>
              <a:t>CONS</a:t>
            </a:r>
            <a:r>
              <a:rPr lang="en" sz="1000"/>
              <a:t> - take longer time, more memory to train, </a:t>
            </a:r>
            <a:br>
              <a:rPr lang="en" sz="1000"/>
            </a:br>
            <a:r>
              <a:rPr lang="en" sz="1000"/>
              <a:t>                                    easy to overfit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_________________________________________________________________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Layer (type)                 Output Shape              Param # 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============================================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lstm_1 (LSTM)                (None, 20)                 2080    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_________________________________________________________________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dense_1 (Dense)              (None, 8)                 48        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============================================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Total params: 2,248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Trainable params: 2,248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Non-trainable params: 0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_________________________________________________________________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9900"/>
              </a:highlight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6032" l="0" r="0" t="6032"/>
          <a:stretch/>
        </p:blipFill>
        <p:spPr>
          <a:xfrm>
            <a:off x="5352375" y="821800"/>
            <a:ext cx="2984025" cy="18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375" y="2952650"/>
            <a:ext cx="2984025" cy="18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SYSTEM</a:t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00" y="1201425"/>
            <a:ext cx="804600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 title="demo_gamepla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775" y="1307850"/>
            <a:ext cx="4226350" cy="31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DEMO 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1297500" y="1116150"/>
            <a:ext cx="70791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It is an involved problem with limited audience based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Deep learning for vision </a:t>
            </a:r>
            <a:r>
              <a:rPr lang="en"/>
              <a:t>surprisingly did not work very well.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Speech was the best bet for both labels and analyzing emotions.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Twitch chat data helpful and also plentiful but lack of good pretrained word embeddings.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Inspite of</a:t>
            </a:r>
            <a:r>
              <a:rPr lang="en"/>
              <a:t> certain trivial methodologies used, model could generalize quite well.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913500" y="1997400"/>
            <a:ext cx="4790400" cy="12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MOTIVATION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843150" y="1434675"/>
            <a:ext cx="42381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 sz="1400"/>
              <a:t>GOAL</a:t>
            </a:r>
            <a:r>
              <a:rPr lang="en"/>
              <a:t> - To capture flow in a game from audience perspectiv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b="1" lang="en" sz="1400"/>
              <a:t>MOTIVATION</a:t>
            </a:r>
            <a:r>
              <a:rPr lang="en"/>
              <a:t> - Game flow design is generally developed for players, but it is also important for live games to engage audience for long time.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Capture flow between game and audience involvement using commentary audio, game video frames and Twitch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525" y="1847350"/>
            <a:ext cx="3638550" cy="22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176625" y="1355900"/>
            <a:ext cx="72837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Starladder Major  Berlin 2019 Championship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CS:GO News &amp; Coverage | HLTV.org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 sz="1400"/>
              <a:t>VIDEO</a:t>
            </a:r>
            <a:r>
              <a:rPr lang="en"/>
              <a:t> - </a:t>
            </a:r>
            <a:r>
              <a:rPr lang="en"/>
              <a:t>Total 7 games between different teams (Best of 3 rounds) . Each round is around an hour long.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 sz="1400"/>
              <a:t>AUDIO</a:t>
            </a:r>
            <a:r>
              <a:rPr lang="en"/>
              <a:t> - Extracted only audio (commentary) from each gameplay video.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 sz="1400"/>
              <a:t>TWITCH DATA</a:t>
            </a:r>
            <a:r>
              <a:rPr lang="en"/>
              <a:t> - Downloaded Twitch chat data by online audience  for each gameplay.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275450" y="36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VISION PIPELINE 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906975" y="1014450"/>
            <a:ext cx="76167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 sz="1400"/>
              <a:t>IDEA</a:t>
            </a:r>
            <a:r>
              <a:rPr b="1" lang="en"/>
              <a:t> -  </a:t>
            </a:r>
            <a:r>
              <a:rPr lang="en"/>
              <a:t>Capture interesting events and happenings in the game trusted to create emotions for audience using both classical image processing and Convolution Neural Networks.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Extract required template to be matched for every frame - headshot, bomb planting, kills.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Once matches are obtained, locations are selected based on a threshold (hyperparameter).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Deep Learning based methods recognized regions of interest in a scattered manner.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00" y="2497425"/>
            <a:ext cx="4555901" cy="25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TWITCH CHAT PIPELINE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297500" y="1307850"/>
            <a:ext cx="71655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 twitch chat is extracted using a Twitch Chat Downloader API.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Data chat log: 2 uses - Sentiment Analysis and frequency 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Input to model - frequency of chats at each timestamp.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2581" l="0" r="2238" t="0"/>
          <a:stretch/>
        </p:blipFill>
        <p:spPr>
          <a:xfrm>
            <a:off x="2513975" y="2115000"/>
            <a:ext cx="4116051" cy="24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USING TWITCH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1065525" y="1053025"/>
            <a:ext cx="33345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Twitch chat - only source of audience based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Analyze sentiments from the chat messages for every timestamp.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Used pre-trained LSTM and GloVE embeddings.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Average value taken for multiple chats at one timestamp.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30"/>
          <p:cNvGraphicFramePr/>
          <p:nvPr/>
        </p:nvGraphicFramePr>
        <p:xfrm>
          <a:off x="5462100" y="314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{EFF881EF-75A9-485F-B1D1-80264432805B}</a:tableStyleId>
              </a:tblPr>
              <a:tblGrid>
                <a:gridCol w="1293400"/>
                <a:gridCol w="12934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Sentiment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Pogchamp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Positive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Pog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Negative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Dudududududu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Negative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TriHard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Negative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187" y="906950"/>
            <a:ext cx="2878626" cy="21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544600"/>
            <a:ext cx="8336027" cy="416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1275450" y="36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AUDIO PIPELINE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1107000" y="928325"/>
            <a:ext cx="73758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Split the audio from the Twitch gameplay videos.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To extract the speech, split into a mono channel and feed it to a Voice Activity Detector.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 Voice Activity Detector will separate out the speech part from the commentary.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800" y="1035475"/>
            <a:ext cx="4525501" cy="22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LABELS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513000" y="1444275"/>
            <a:ext cx="46194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Audio data used to capture emotions.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CNN pretrained on RAVDESS Dataset used for emotion detection.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8 emotions divided into groups of 2. Hashmap created with key as emotion and value to be our label for training: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{‘positive’: '0', ‘negative’: '1'}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33"/>
          <p:cNvGraphicFramePr/>
          <p:nvPr/>
        </p:nvGraphicFramePr>
        <p:xfrm>
          <a:off x="5356375" y="149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{EFF881EF-75A9-485F-B1D1-80264432805B}</a:tableStyleId>
              </a:tblPr>
              <a:tblGrid>
                <a:gridCol w="1750925"/>
                <a:gridCol w="1750925"/>
              </a:tblGrid>
              <a:tr h="4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4:45:53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Excitement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4:45:54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4:45:55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4:45:56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4:45:57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4:45:58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4:45:59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