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7cb0805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7cb0805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27cb0805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27cb0805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27cb0805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27cb0805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27cb0805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27cb0805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7cb0805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7cb0805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mpHnAEEXLO9neTM-SgFdXxJZwdCG9VzC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Slither.io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Members:</a:t>
            </a:r>
            <a:endParaRPr sz="30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Ankita Goswami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Kartikey Sapra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Sweety Bhartia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Trasha Dewan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Video</a:t>
            </a:r>
            <a:endParaRPr sz="30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 title="Slith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857250"/>
            <a:ext cx="70389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Online Multiplayer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TrackPad based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Reward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Exploit and Explore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Limited Computation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RoadMap</a:t>
            </a:r>
            <a:endParaRPr sz="3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Interface with the Game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Frame Extraction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CNN- Multiple Object Detection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Deep Reinforcement Learning Model - Basic Surviving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Deep Reinforcement Learning Model - Improve Score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Thank you</a:t>
            </a:r>
            <a:endParaRPr sz="300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313" y="1393950"/>
            <a:ext cx="3499275" cy="30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