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5b1c67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5b1c67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2db2920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2db2920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6030b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6030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5b1c67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5b1c67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63961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263961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2db2920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2db2920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501275"/>
            <a:ext cx="49311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CSCI 599: ZeroGo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Solving the game of Go with ML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0" y="3982325"/>
            <a:ext cx="36615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Sunny Patel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Jing Ouyang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Wesam Alwehaibi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25" y="1593875"/>
            <a:ext cx="3232348" cy="323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last week?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heuristics that could be applied toward improving the final agent.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strategies used by players across the globe by reading blogs, interviews and observations.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last week?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0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Continue Training Actor Critic agent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Actor Critic agent showed improvement against a random agent after </a:t>
            </a:r>
            <a:r>
              <a:rPr b="1" lang="en" sz="1800"/>
              <a:t>21,000</a:t>
            </a:r>
            <a:r>
              <a:rPr lang="en" sz="1800"/>
              <a:t> self play games and </a:t>
            </a:r>
            <a:r>
              <a:rPr b="1" lang="en" sz="1800"/>
              <a:t>21</a:t>
            </a:r>
            <a:r>
              <a:rPr lang="en" sz="1800"/>
              <a:t> iterations for a very small board (</a:t>
            </a:r>
            <a:r>
              <a:rPr b="1" lang="en" sz="1800"/>
              <a:t>5x5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a pure actor critic agent makes the learning process very slow even for a very small 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Assuming unlimited time/resources, the agent has the potential to show more improvement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Hence, Actor Critic agent is put on hold for now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last week?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1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Improved the Performance of the value agent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value agent: evaluate how much in advance or behind its opponent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</a:t>
            </a:r>
            <a:r>
              <a:rPr lang="en" sz="1400"/>
              <a:t>riginal value agent: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Reward 1 for win, -1 for lose for every step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Cannot learn to predict its advantage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Improved value agent: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Discount the reward for early game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Early game in Go: no obvious advantage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Reward 0 for the first 30 steps, with discounted reward after that until the full reward in the late game (&gt;150 steps)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last week?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22509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Original value agent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52" y="2072725"/>
            <a:ext cx="3387476" cy="23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75" y="2181187"/>
            <a:ext cx="3165450" cy="21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367588" y="1567550"/>
            <a:ext cx="27540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Improved</a:t>
            </a:r>
            <a:r>
              <a:rPr lang="en" sz="1800"/>
              <a:t> value agent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last week?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373700" y="1076575"/>
            <a:ext cx="66843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Integrate previously developed agents in alphago style</a:t>
            </a:r>
            <a:endParaRPr sz="1800"/>
          </a:p>
        </p:txBody>
      </p:sp>
      <p:sp>
        <p:nvSpPr>
          <p:cNvPr id="170" name="Google Shape;170;p18"/>
          <p:cNvSpPr txBox="1"/>
          <p:nvPr/>
        </p:nvSpPr>
        <p:spPr>
          <a:xfrm>
            <a:off x="1020600" y="3182200"/>
            <a:ext cx="214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Policy Agent:</a:t>
            </a:r>
            <a:endParaRPr b="1" sz="18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Select move</a:t>
            </a:r>
            <a:endParaRPr b="1" sz="18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935475" y="1993650"/>
            <a:ext cx="2458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MCTS: </a:t>
            </a:r>
            <a:endParaRPr b="1" sz="18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Read ahead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129575" y="3182200"/>
            <a:ext cx="207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Value</a:t>
            </a: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 Agent:</a:t>
            </a:r>
            <a:endParaRPr b="1" sz="18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Judge advantages</a:t>
            </a:r>
            <a:endParaRPr b="1" sz="18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394275" y="3182200"/>
            <a:ext cx="18363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Heuristics:</a:t>
            </a:r>
            <a:endParaRPr b="1" sz="18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Experiences</a:t>
            </a:r>
            <a:endParaRPr b="1" sz="18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8"/>
          <p:cNvCxnSpPr>
            <a:stCxn id="170" idx="0"/>
            <a:endCxn id="171" idx="2"/>
          </p:cNvCxnSpPr>
          <p:nvPr/>
        </p:nvCxnSpPr>
        <p:spPr>
          <a:xfrm rot="-5400000">
            <a:off x="2869200" y="1886500"/>
            <a:ext cx="520800" cy="2070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>
            <a:stCxn id="173" idx="0"/>
            <a:endCxn id="171" idx="2"/>
          </p:cNvCxnSpPr>
          <p:nvPr/>
        </p:nvCxnSpPr>
        <p:spPr>
          <a:xfrm flipH="1" rot="5400000">
            <a:off x="4978325" y="1848100"/>
            <a:ext cx="520800" cy="2147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>
            <a:stCxn id="171" idx="2"/>
            <a:endCxn id="172" idx="0"/>
          </p:cNvCxnSpPr>
          <p:nvPr/>
        </p:nvCxnSpPr>
        <p:spPr>
          <a:xfrm flipH="1" rot="-5400000">
            <a:off x="3904775" y="2921550"/>
            <a:ext cx="5208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plan to do next?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Focusing on the integrated agent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Improving policy agent and value agent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exploring more heuristics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improving the integrated agent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developing the 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 on deploying the UI as a web service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