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BA3A5-4156-4A7F-B5EF-5BDAE0406E95}">
  <a:tblStyle styleId="{2E6BA3A5-4156-4A7F-B5EF-5BDAE0406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7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299c30d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299c30d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299c30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299c30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3d8dd04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3d8dd04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3d8dd04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3d8dd04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3d8dd04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3d8dd04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299c30d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299c30d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299c30d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299c30d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4a02162a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4a02162a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99c30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99c30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299c30d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299c30d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299c30d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299c30d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299c30d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299c30d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3d8dd04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3d8dd04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299c30d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299c30d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3d8dd0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3d8dd0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3d8dd04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3d8dd04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iTower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Midterm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226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Labeling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867725"/>
            <a:ext cx="8520600" cy="15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Pre-processing:</a:t>
            </a:r>
            <a:r>
              <a:rPr lang="en" sz="1600"/>
              <a:t> over 1,100 groups of carefully selected data based on the following criteria: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Play 5 waves successfully.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Kill a relatively high number of monsters (above average).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Earn relatively more money (above average).</a:t>
            </a:r>
            <a:endParaRPr sz="1600"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311700" y="3235175"/>
          <a:ext cx="7239000" cy="1615350"/>
        </p:xfrm>
        <a:graphic>
          <a:graphicData uri="http://schemas.openxmlformats.org/drawingml/2006/table">
            <a:tbl>
              <a:tblPr>
                <a:noFill/>
                <a:tableStyleId>{2E6BA3A5-4156-4A7F-B5EF-5BDAE0406E95}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dataset with higher number than the average monsters killed and more money than the average money left)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rest are labeled by 0.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2667275"/>
            <a:ext cx="85206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Labeling: </a:t>
            </a:r>
            <a:r>
              <a:rPr lang="en" sz="1600"/>
              <a:t>cutoff binary labeling method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56700" y="187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5" y="1478875"/>
            <a:ext cx="8058924" cy="35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925" y="308625"/>
            <a:ext cx="3919900" cy="21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25" y="2309425"/>
            <a:ext cx="3235875" cy="23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925" y="2342227"/>
            <a:ext cx="3015376" cy="22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011513" y="4628650"/>
            <a:ext cx="1080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223713" y="4591400"/>
            <a:ext cx="1080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Loss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100" y="137875"/>
            <a:ext cx="3108125" cy="2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825" y="287425"/>
            <a:ext cx="3749400" cy="19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675" y="113825"/>
            <a:ext cx="646473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47225" y="1067275"/>
            <a:ext cx="1594500" cy="44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Before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47225" y="3444275"/>
            <a:ext cx="1594500" cy="44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941725" y="1189525"/>
            <a:ext cx="3645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941725" y="3611500"/>
            <a:ext cx="3645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362800" y="1245475"/>
            <a:ext cx="3645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5302375" y="3688775"/>
            <a:ext cx="3645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75"/>
            <a:ext cx="8839200" cy="185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00" y="3170836"/>
            <a:ext cx="8839200" cy="176059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2565300" y="2496625"/>
            <a:ext cx="1594500" cy="44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Before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736550" y="2079850"/>
            <a:ext cx="1594500" cy="44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3285400" y="2025175"/>
            <a:ext cx="308700" cy="443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400675" y="2540713"/>
            <a:ext cx="340800" cy="48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</a:t>
            </a:r>
            <a:r>
              <a:rPr lang="en" dirty="0"/>
              <a:t>Pla</a:t>
            </a:r>
            <a:r>
              <a:rPr lang="en-US" altLang="zh-CN" dirty="0"/>
              <a:t>n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 the neural network: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Tune the hyper-parameters and algorithms to reach the AI agent more intelligent.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-142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Video</a:t>
            </a:r>
            <a:endParaRPr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https://drive.google.com/file/d/1pWoVSPC1j1ULdNFJ0Fpm1Dc_xB2YT61m/view?usp=sharing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947550" y="264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 sz="3600"/>
              <a:t> Overview</a:t>
            </a:r>
            <a:endParaRPr sz="36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325" y="164253"/>
            <a:ext cx="2925026" cy="1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260300" cy="23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“Play”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Purchase towers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 towers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“Next wave”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Monsters show up from the blue portal and try to reach the red portal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3519125"/>
            <a:ext cx="42603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Game objective: For each wave, keep current life greater than 0 after last monster is killed or arrives at destination</a:t>
            </a:r>
            <a:endParaRPr dirty="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l="-1579" r="1579"/>
          <a:stretch/>
        </p:blipFill>
        <p:spPr>
          <a:xfrm>
            <a:off x="4884889" y="2114250"/>
            <a:ext cx="4166462" cy="2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164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50250" y="872125"/>
            <a:ext cx="4545000" cy="3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agent that could learn to play the game wisely (higher current money and life)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Factors to be considered: 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Current money: numbers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Current monsters: numbers and types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Towers: costs and types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Expected agent behaviors: 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 the proper types of towers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Place towers at proper time and location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Upgrade properties of the towers.</a:t>
            </a:r>
            <a:endParaRPr sz="16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0" y="1210675"/>
            <a:ext cx="4111101" cy="297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0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Game Modification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Communication Design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Raw Data Collection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Pre-processing and Labeling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Machine Learning Application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675" y="717013"/>
            <a:ext cx="5308351" cy="37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Modification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311700" y="1198800"/>
          <a:ext cx="7833600" cy="3657420"/>
        </p:xfrm>
        <a:graphic>
          <a:graphicData uri="http://schemas.openxmlformats.org/drawingml/2006/table">
            <a:tbl>
              <a:tblPr>
                <a:noFill/>
                <a:tableStyleId>{2E6BA3A5-4156-4A7F-B5EF-5BDAE0406E95}</a:tableStyleId>
              </a:tblPr>
              <a:tblGrid>
                <a:gridCol w="19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Tower Instantiation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Manually click buttons, track coordinates and place tower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Agent automatically generate the coordinates and place tower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convenient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Monster Life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sure monsters reach destination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Monster Speed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play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Monster Amount per Wave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 for the next wave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*2 for the next wave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perfect game results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Monsters routes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A* 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routes along the yellow path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Prevent monsters walking through tower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5" y="1055800"/>
            <a:ext cx="7538552" cy="37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Communication</a:t>
            </a:r>
            <a:r>
              <a:rPr lang="en" dirty="0"/>
              <a:t> Design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Collection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 8,000 groups of raw data by using the agent to play within 5 waves.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741200"/>
            <a:ext cx="4366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Contents: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Game map: </a:t>
            </a:r>
            <a:r>
              <a:rPr lang="en" sz="1400">
                <a:solidFill>
                  <a:schemeClr val="accent1"/>
                </a:solidFill>
              </a:rPr>
              <a:t>3D matrix containing tower type and coordinates</a:t>
            </a:r>
            <a:endParaRPr sz="1400">
              <a:solidFill>
                <a:schemeClr val="accen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number of monsters killed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Current money: </a:t>
            </a:r>
            <a:r>
              <a:rPr lang="en" sz="1400">
                <a:solidFill>
                  <a:schemeClr val="accent1"/>
                </a:solidFill>
              </a:rPr>
              <a:t>gained by killing monsters and spent by buying towers</a:t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25" y="1802625"/>
            <a:ext cx="3856340" cy="2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Collection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6325"/>
            <a:ext cx="5770501" cy="3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625" y="1827450"/>
            <a:ext cx="2713574" cy="24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" y="974875"/>
            <a:ext cx="7448475" cy="37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226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Labeling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PT Sans Narrow</vt:lpstr>
      <vt:lpstr>Open Sans</vt:lpstr>
      <vt:lpstr>Arial</vt:lpstr>
      <vt:lpstr>Tropic</vt:lpstr>
      <vt:lpstr>iTower</vt:lpstr>
      <vt:lpstr>Project Overview</vt:lpstr>
      <vt:lpstr>Project Goal</vt:lpstr>
      <vt:lpstr>Project Details</vt:lpstr>
      <vt:lpstr>Game Modification</vt:lpstr>
      <vt:lpstr>Communication Design</vt:lpstr>
      <vt:lpstr>Raw Data Collection </vt:lpstr>
      <vt:lpstr>Raw Data Collection </vt:lpstr>
      <vt:lpstr>Data Pre-processing and Labeling</vt:lpstr>
      <vt:lpstr>Data Pre-processing and Labeling</vt:lpstr>
      <vt:lpstr>ML Application </vt:lpstr>
      <vt:lpstr>PowerPoint Presentation</vt:lpstr>
      <vt:lpstr>PowerPoint Presentation</vt:lpstr>
      <vt:lpstr>PowerPoint Presentation</vt:lpstr>
      <vt:lpstr>Future Plan</vt:lpstr>
      <vt:lpstr>Demo Video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iTower</dc:title>
  <cp:lastModifiedBy>Skylar Wen</cp:lastModifiedBy>
  <cp:revision>7</cp:revision>
  <dcterms:modified xsi:type="dcterms:W3CDTF">2020-03-10T21:32:14Z</dcterms:modified>
</cp:coreProperties>
</file>