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6858000" cy="9144000"/>
  <p:embeddedFontLst>
    <p:embeddedFont>
      <p:font typeface="Lato"/>
      <p:regular r:id="rId17"/>
      <p:bold r:id="rId18"/>
      <p:italic r:id="rId19"/>
      <p:boldItalic r:id="rId20"/>
    </p:embeddedFont>
    <p:embeddedFont>
      <p:font typeface="Century Gothic"/>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heS3p04PXMgDae39c7UHZk8m8Qt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564B479E-06F9-4F6E-BA62-041A7D3AA6E0}">
  <a:tblStyle styleId="{564B479E-06F9-4F6E-BA62-041A7D3AA6E0}" styleName="Table_0">
    <a:wholeTbl>
      <a:tcTxStyle b="off" i="off">
        <a:font>
          <a:latin typeface="Century Gothic"/>
          <a:ea typeface="Century Gothic"/>
          <a:cs typeface="Century Gothic"/>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6F5F3"/>
          </a:solidFill>
        </a:fill>
      </a:tcStyle>
    </a:wholeTbl>
    <a:band1H>
      <a:tcTxStyle b="off" i="off"/>
      <a:tcStyle>
        <a:fill>
          <a:solidFill>
            <a:srgbClr val="CAEAE7"/>
          </a:solidFill>
        </a:fill>
      </a:tcStyle>
    </a:band1H>
    <a:band2H>
      <a:tcTxStyle b="off" i="off"/>
    </a:band2H>
    <a:band1V>
      <a:tcTxStyle b="off" i="off"/>
      <a:tcStyle>
        <a:fill>
          <a:solidFill>
            <a:srgbClr val="CAEAE7"/>
          </a:solidFill>
        </a:fill>
      </a:tcStyle>
    </a:band1V>
    <a:band2V>
      <a:tcTxStyle b="off" i="off"/>
    </a:band2V>
    <a:lastCol>
      <a:tcTxStyle b="on" i="off">
        <a:font>
          <a:latin typeface="Century Gothic"/>
          <a:ea typeface="Century Gothic"/>
          <a:cs typeface="Century Gothic"/>
        </a:font>
        <a:schemeClr val="lt1"/>
      </a:tcTxStyle>
      <a:tcStyle>
        <a:fill>
          <a:solidFill>
            <a:schemeClr val="accent1"/>
          </a:solidFill>
        </a:fill>
      </a:tcStyle>
    </a:lastCol>
    <a:firstCol>
      <a:tcTxStyle b="on" i="off">
        <a:font>
          <a:latin typeface="Century Gothic"/>
          <a:ea typeface="Century Gothic"/>
          <a:cs typeface="Century Gothic"/>
        </a:font>
        <a:schemeClr val="lt1"/>
      </a:tcTxStyle>
      <a:tcStyle>
        <a:fill>
          <a:solidFill>
            <a:schemeClr val="accent1"/>
          </a:solidFill>
        </a:fill>
      </a:tcStyle>
    </a:firstCol>
    <a:lastRow>
      <a:tcTxStyle b="on" i="off">
        <a:font>
          <a:latin typeface="Century Gothic"/>
          <a:ea typeface="Century Gothic"/>
          <a:cs typeface="Century Gothic"/>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entury Gothic"/>
          <a:ea typeface="Century Gothic"/>
          <a:cs typeface="Century Gothic"/>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Lato-boldItalic.fntdata"/><Relationship Id="rId22" Type="http://schemas.openxmlformats.org/officeDocument/2006/relationships/font" Target="fonts/CenturyGothic-bold.fntdata"/><Relationship Id="rId21" Type="http://schemas.openxmlformats.org/officeDocument/2006/relationships/font" Target="fonts/CenturyGothic-regular.fntdata"/><Relationship Id="rId24" Type="http://schemas.openxmlformats.org/officeDocument/2006/relationships/font" Target="fonts/CenturyGothic-boldItalic.fntdata"/><Relationship Id="rId23" Type="http://schemas.openxmlformats.org/officeDocument/2006/relationships/font" Target="fonts/CenturyGothic-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Lato-regular.fntdata"/><Relationship Id="rId16" Type="http://schemas.openxmlformats.org/officeDocument/2006/relationships/slide" Target="slides/slide11.xml"/><Relationship Id="rId19" Type="http://schemas.openxmlformats.org/officeDocument/2006/relationships/font" Target="fonts/Lato-italic.fntdata"/><Relationship Id="rId18" Type="http://schemas.openxmlformats.org/officeDocument/2006/relationships/font" Target="fonts/Lato-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f8354d7d49_0_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f8354d7d49_0_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highlight>
                  <a:srgbClr val="FFFFFF"/>
                </a:highlight>
                <a:latin typeface="Lato"/>
                <a:ea typeface="Lato"/>
                <a:cs typeface="Lato"/>
                <a:sym typeface="Lato"/>
              </a:rPr>
              <a:t>By improving the runtime of operations, we had to sacrifice the ordering property.</a:t>
            </a:r>
            <a:endParaRPr/>
          </a:p>
        </p:txBody>
      </p:sp>
      <p:sp>
        <p:nvSpPr>
          <p:cNvPr id="186" name="Google Shape;186;gf8354d7d49_0_3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1e9786e841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1e9786e841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4" name="Google Shape;194;g1e9786e8418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3" name="Google Shape;123;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f6eb24e70a_0_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gf6eb24e70a_0_6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gf6eb24e70a_0_6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f6eb24e70a_0_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f6eb24e70a_0_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gf6eb24e70a_0_6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f6eb24e70a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f6eb24e70a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6" name="Google Shape;146;gf6eb24e70a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f6eb24e70a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4" name="Google Shape;154;gf6eb24e70a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gf6eb24e70a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f6eb24e70a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1" name="Google Shape;161;gf6eb24e70a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gf6eb24e70a_0_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f8354d7d49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gf8354d7d49_0_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gf8354d7d49_0_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7" name="Google Shape;177;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600"/>
              </a:spcBef>
              <a:spcAft>
                <a:spcPts val="0"/>
              </a:spcAft>
              <a:buClr>
                <a:schemeClr val="dk1"/>
              </a:buClr>
              <a:buSzPts val="1100"/>
              <a:buFont typeface="Arial"/>
              <a:buNone/>
            </a:pPr>
            <a:r>
              <a:rPr lang="en-US">
                <a:highlight>
                  <a:srgbClr val="FFFFFF"/>
                </a:highlight>
                <a:latin typeface="Lato"/>
                <a:ea typeface="Lato"/>
                <a:cs typeface="Lato"/>
                <a:sym typeface="Lato"/>
              </a:rPr>
              <a:t>It is called a “ordered map” because doing an in-order traversal of a binary search tree would give you a ordered traversal of all the keys in the map.</a:t>
            </a:r>
            <a:endParaRPr>
              <a:highlight>
                <a:srgbClr val="FFFFFF"/>
              </a:highlight>
              <a:latin typeface="Lato"/>
              <a:ea typeface="Lato"/>
              <a:cs typeface="Lato"/>
              <a:sym typeface="Lato"/>
            </a:endParaRPr>
          </a:p>
          <a:p>
            <a:pPr indent="0" lvl="0" marL="0" rtl="0" algn="l">
              <a:lnSpc>
                <a:spcPct val="115000"/>
              </a:lnSpc>
              <a:spcBef>
                <a:spcPts val="600"/>
              </a:spcBef>
              <a:spcAft>
                <a:spcPts val="0"/>
              </a:spcAft>
              <a:buClr>
                <a:schemeClr val="dk1"/>
              </a:buClr>
              <a:buSzPts val="1100"/>
              <a:buFont typeface="Arial"/>
              <a:buNone/>
            </a:pPr>
            <a:r>
              <a:t/>
            </a:r>
            <a:endParaRPr sz="1100">
              <a:latin typeface="Arial"/>
              <a:ea typeface="Arial"/>
              <a:cs typeface="Arial"/>
              <a:sym typeface="Arial"/>
            </a:endParaRPr>
          </a:p>
          <a:p>
            <a:pPr indent="0" lvl="0" marL="0" rtl="0" algn="l">
              <a:lnSpc>
                <a:spcPct val="100000"/>
              </a:lnSpc>
              <a:spcBef>
                <a:spcPts val="0"/>
              </a:spcBef>
              <a:spcAft>
                <a:spcPts val="0"/>
              </a:spcAft>
              <a:buSzPts val="1400"/>
              <a:buNone/>
            </a:pPr>
            <a:r>
              <a:t/>
            </a:r>
            <a:endParaRPr sz="2400">
              <a:solidFill>
                <a:schemeClr val="lt1"/>
              </a:solidFill>
              <a:latin typeface="Century Gothic"/>
              <a:ea typeface="Century Gothic"/>
              <a:cs typeface="Century Gothic"/>
              <a:sym typeface="Century Gothic"/>
            </a:endParaRPr>
          </a:p>
        </p:txBody>
      </p:sp>
      <p:sp>
        <p:nvSpPr>
          <p:cNvPr id="178" name="Google Shape;178;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4"/>
          <p:cNvSpPr/>
          <p:nvPr/>
        </p:nvSpPr>
        <p:spPr>
          <a:xfrm>
            <a:off x="0" y="-3175"/>
            <a:ext cx="12192000" cy="5203825"/>
          </a:xfrm>
          <a:custGeom>
            <a:rect b="b" l="l" r="r" t="t"/>
            <a:pathLst>
              <a:path extrusionOk="0" h="3278" w="5760">
                <a:moveTo>
                  <a:pt x="5760" y="0"/>
                </a:moveTo>
                <a:lnTo>
                  <a:pt x="0" y="0"/>
                </a:lnTo>
                <a:lnTo>
                  <a:pt x="0" y="3090"/>
                </a:lnTo>
                <a:lnTo>
                  <a:pt x="943" y="3090"/>
                </a:lnTo>
                <a:lnTo>
                  <a:pt x="1123" y="3270"/>
                </a:lnTo>
                <a:lnTo>
                  <a:pt x="1123" y="3270"/>
                </a:lnTo>
                <a:lnTo>
                  <a:pt x="1127" y="3272"/>
                </a:lnTo>
                <a:lnTo>
                  <a:pt x="1133" y="3275"/>
                </a:lnTo>
                <a:lnTo>
                  <a:pt x="1139" y="3278"/>
                </a:lnTo>
                <a:lnTo>
                  <a:pt x="1144" y="3278"/>
                </a:lnTo>
                <a:lnTo>
                  <a:pt x="1150" y="3278"/>
                </a:lnTo>
                <a:lnTo>
                  <a:pt x="1155" y="3275"/>
                </a:lnTo>
                <a:lnTo>
                  <a:pt x="1161" y="3272"/>
                </a:lnTo>
                <a:lnTo>
                  <a:pt x="1165" y="3270"/>
                </a:lnTo>
                <a:lnTo>
                  <a:pt x="1345" y="3090"/>
                </a:lnTo>
                <a:lnTo>
                  <a:pt x="5760" y="3090"/>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7" name="Google Shape;17;p14"/>
          <p:cNvSpPr txBox="1"/>
          <p:nvPr>
            <p:ph type="ctrTitle"/>
          </p:nvPr>
        </p:nvSpPr>
        <p:spPr>
          <a:xfrm>
            <a:off x="810001" y="1449147"/>
            <a:ext cx="10572000" cy="297105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4"/>
          <p:cNvSpPr txBox="1"/>
          <p:nvPr>
            <p:ph idx="1" type="subTitle"/>
          </p:nvPr>
        </p:nvSpPr>
        <p:spPr>
          <a:xfrm>
            <a:off x="810001" y="5280847"/>
            <a:ext cx="10572000" cy="434974"/>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lvl="0" algn="l">
              <a:lnSpc>
                <a:spcPct val="100000"/>
              </a:lnSpc>
              <a:spcBef>
                <a:spcPts val="360"/>
              </a:spcBef>
              <a:spcAft>
                <a:spcPts val="0"/>
              </a:spcAft>
              <a:buSzPts val="1800"/>
              <a:buNone/>
              <a:defRPr>
                <a:solidFill>
                  <a:schemeClr val="lt1"/>
                </a:solidFill>
              </a:defRPr>
            </a:lvl1pPr>
            <a:lvl2pPr lvl="1" algn="ctr">
              <a:lnSpc>
                <a:spcPct val="100000"/>
              </a:lnSpc>
              <a:spcBef>
                <a:spcPts val="600"/>
              </a:spcBef>
              <a:spcAft>
                <a:spcPts val="0"/>
              </a:spcAft>
              <a:buSzPts val="1600"/>
              <a:buNone/>
              <a:defRPr>
                <a:solidFill>
                  <a:schemeClr val="lt1"/>
                </a:solidFill>
              </a:defRPr>
            </a:lvl2pPr>
            <a:lvl3pPr lvl="2" algn="ctr">
              <a:lnSpc>
                <a:spcPct val="100000"/>
              </a:lnSpc>
              <a:spcBef>
                <a:spcPts val="600"/>
              </a:spcBef>
              <a:spcAft>
                <a:spcPts val="0"/>
              </a:spcAft>
              <a:buSzPts val="1400"/>
              <a:buNone/>
              <a:defRPr>
                <a:solidFill>
                  <a:schemeClr val="lt1"/>
                </a:solidFill>
              </a:defRPr>
            </a:lvl3pPr>
            <a:lvl4pPr lvl="3" algn="ctr">
              <a:lnSpc>
                <a:spcPct val="100000"/>
              </a:lnSpc>
              <a:spcBef>
                <a:spcPts val="600"/>
              </a:spcBef>
              <a:spcAft>
                <a:spcPts val="0"/>
              </a:spcAft>
              <a:buSzPts val="1200"/>
              <a:buNone/>
              <a:defRPr>
                <a:solidFill>
                  <a:schemeClr val="lt1"/>
                </a:solidFill>
              </a:defRPr>
            </a:lvl4pPr>
            <a:lvl5pPr lvl="4" algn="ctr">
              <a:lnSpc>
                <a:spcPct val="100000"/>
              </a:lnSpc>
              <a:spcBef>
                <a:spcPts val="600"/>
              </a:spcBef>
              <a:spcAft>
                <a:spcPts val="0"/>
              </a:spcAft>
              <a:buSzPts val="1200"/>
              <a:buNone/>
              <a:defRPr>
                <a:solidFill>
                  <a:schemeClr val="lt1"/>
                </a:solidFill>
              </a:defRPr>
            </a:lvl5pPr>
            <a:lvl6pPr lvl="5" algn="ctr">
              <a:lnSpc>
                <a:spcPct val="100000"/>
              </a:lnSpc>
              <a:spcBef>
                <a:spcPts val="600"/>
              </a:spcBef>
              <a:spcAft>
                <a:spcPts val="0"/>
              </a:spcAft>
              <a:buSzPts val="1200"/>
              <a:buNone/>
              <a:defRPr>
                <a:solidFill>
                  <a:schemeClr val="lt1"/>
                </a:solidFill>
              </a:defRPr>
            </a:lvl6pPr>
            <a:lvl7pPr lvl="6" algn="ctr">
              <a:lnSpc>
                <a:spcPct val="100000"/>
              </a:lnSpc>
              <a:spcBef>
                <a:spcPts val="600"/>
              </a:spcBef>
              <a:spcAft>
                <a:spcPts val="0"/>
              </a:spcAft>
              <a:buSzPts val="1200"/>
              <a:buNone/>
              <a:defRPr>
                <a:solidFill>
                  <a:schemeClr val="lt1"/>
                </a:solidFill>
              </a:defRPr>
            </a:lvl7pPr>
            <a:lvl8pPr lvl="7" algn="ctr">
              <a:lnSpc>
                <a:spcPct val="100000"/>
              </a:lnSpc>
              <a:spcBef>
                <a:spcPts val="600"/>
              </a:spcBef>
              <a:spcAft>
                <a:spcPts val="0"/>
              </a:spcAft>
              <a:buSzPts val="1200"/>
              <a:buNone/>
              <a:defRPr>
                <a:solidFill>
                  <a:schemeClr val="lt1"/>
                </a:solidFill>
              </a:defRPr>
            </a:lvl8pPr>
            <a:lvl9pPr lvl="8" algn="ctr">
              <a:lnSpc>
                <a:spcPct val="100000"/>
              </a:lnSpc>
              <a:spcBef>
                <a:spcPts val="600"/>
              </a:spcBef>
              <a:spcAft>
                <a:spcPts val="600"/>
              </a:spcAft>
              <a:buSzPts val="1200"/>
              <a:buNone/>
              <a:defRPr>
                <a:solidFill>
                  <a:schemeClr val="lt1"/>
                </a:solidFill>
              </a:defRPr>
            </a:lvl9pPr>
          </a:lstStyle>
          <a:p/>
        </p:txBody>
      </p:sp>
      <p:sp>
        <p:nvSpPr>
          <p:cNvPr id="19" name="Google Shape;19;p1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9" name="Shape 79"/>
        <p:cNvGrpSpPr/>
        <p:nvPr/>
      </p:nvGrpSpPr>
      <p:grpSpPr>
        <a:xfrm>
          <a:off x="0" y="0"/>
          <a:ext cx="0" cy="0"/>
          <a:chOff x="0" y="0"/>
          <a:chExt cx="0" cy="0"/>
        </a:xfrm>
      </p:grpSpPr>
      <p:sp>
        <p:nvSpPr>
          <p:cNvPr id="80" name="Google Shape;80;p23"/>
          <p:cNvSpPr txBox="1"/>
          <p:nvPr>
            <p:ph type="title"/>
          </p:nvPr>
        </p:nvSpPr>
        <p:spPr>
          <a:xfrm>
            <a:off x="810000" y="4800600"/>
            <a:ext cx="10561418" cy="566738"/>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23"/>
          <p:cNvSpPr/>
          <p:nvPr>
            <p:ph idx="2" type="pic"/>
          </p:nvPr>
        </p:nvSpPr>
        <p:spPr>
          <a:xfrm>
            <a:off x="0" y="0"/>
            <a:ext cx="12192000" cy="4800600"/>
          </a:xfrm>
          <a:prstGeom prst="rect">
            <a:avLst/>
          </a:prstGeom>
          <a:noFill/>
          <a:ln cap="rnd" cmpd="sng" w="9525">
            <a:solidFill>
              <a:schemeClr val="lt2"/>
            </a:solidFill>
            <a:prstDash val="solid"/>
            <a:round/>
            <a:headEnd len="sm" w="sm" type="none"/>
            <a:tailEnd len="sm" w="sm" type="none"/>
          </a:ln>
          <a:effectLst>
            <a:outerShdw blurRad="50800">
              <a:srgbClr val="000000">
                <a:alpha val="40000"/>
              </a:srgbClr>
            </a:outerShdw>
          </a:effectLst>
        </p:spPr>
      </p:sp>
      <p:sp>
        <p:nvSpPr>
          <p:cNvPr id="82" name="Google Shape;82;p23"/>
          <p:cNvSpPr txBox="1"/>
          <p:nvPr>
            <p:ph idx="1" type="body"/>
          </p:nvPr>
        </p:nvSpPr>
        <p:spPr>
          <a:xfrm>
            <a:off x="810000" y="5367338"/>
            <a:ext cx="10561418" cy="493712"/>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lnSpc>
                <a:spcPct val="100000"/>
              </a:lnSpc>
              <a:spcBef>
                <a:spcPts val="240"/>
              </a:spcBef>
              <a:spcAft>
                <a:spcPts val="0"/>
              </a:spcAft>
              <a:buSzPts val="1200"/>
              <a:buNone/>
              <a:defRPr sz="12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83" name="Google Shape;83;p2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2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5" name="Google Shape;85;p2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6" name="Shape 86"/>
        <p:cNvGrpSpPr/>
        <p:nvPr/>
      </p:nvGrpSpPr>
      <p:grpSpPr>
        <a:xfrm>
          <a:off x="0" y="0"/>
          <a:ext cx="0" cy="0"/>
          <a:chOff x="0" y="0"/>
          <a:chExt cx="0" cy="0"/>
        </a:xfrm>
      </p:grpSpPr>
      <p:sp>
        <p:nvSpPr>
          <p:cNvPr id="87" name="Google Shape;87;p24"/>
          <p:cNvSpPr/>
          <p:nvPr/>
        </p:nvSpPr>
        <p:spPr>
          <a:xfrm>
            <a:off x="631697" y="1081456"/>
            <a:ext cx="6332416" cy="3239188"/>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88" name="Google Shape;88;p24"/>
          <p:cNvSpPr txBox="1"/>
          <p:nvPr>
            <p:ph type="title"/>
          </p:nvPr>
        </p:nvSpPr>
        <p:spPr>
          <a:xfrm>
            <a:off x="850985" y="1238502"/>
            <a:ext cx="5893840" cy="2645912"/>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4200"/>
              <a:buFont typeface="Century Gothic"/>
              <a:buNone/>
              <a:defRPr b="1" sz="4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24"/>
          <p:cNvSpPr txBox="1"/>
          <p:nvPr>
            <p:ph idx="1" type="body"/>
          </p:nvPr>
        </p:nvSpPr>
        <p:spPr>
          <a:xfrm>
            <a:off x="853190" y="4443680"/>
            <a:ext cx="5891636" cy="713241"/>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l">
              <a:lnSpc>
                <a:spcPct val="100000"/>
              </a:lnSpc>
              <a:spcBef>
                <a:spcPts val="360"/>
              </a:spcBef>
              <a:spcAft>
                <a:spcPts val="0"/>
              </a:spcAft>
              <a:buSzPts val="1800"/>
              <a:buNone/>
              <a:defRPr sz="1800">
                <a:solidFill>
                  <a:schemeClr val="lt1"/>
                </a:solidFill>
              </a:defRPr>
            </a:lvl1pPr>
            <a:lvl2pPr indent="-228600" lvl="1" marL="914400" algn="l">
              <a:lnSpc>
                <a:spcPct val="100000"/>
              </a:lnSpc>
              <a:spcBef>
                <a:spcPts val="600"/>
              </a:spcBef>
              <a:spcAft>
                <a:spcPts val="0"/>
              </a:spcAft>
              <a:buSzPts val="1800"/>
              <a:buNone/>
              <a:defRPr sz="1800">
                <a:solidFill>
                  <a:schemeClr val="lt1"/>
                </a:solidFill>
              </a:defRPr>
            </a:lvl2pPr>
            <a:lvl3pPr indent="-228600" lvl="2" marL="1371600" algn="l">
              <a:lnSpc>
                <a:spcPct val="100000"/>
              </a:lnSpc>
              <a:spcBef>
                <a:spcPts val="600"/>
              </a:spcBef>
              <a:spcAft>
                <a:spcPts val="0"/>
              </a:spcAft>
              <a:buSzPts val="1600"/>
              <a:buNone/>
              <a:defRPr sz="1600">
                <a:solidFill>
                  <a:schemeClr val="lt1"/>
                </a:solidFill>
              </a:defRPr>
            </a:lvl3pPr>
            <a:lvl4pPr indent="-228600" lvl="3" marL="1828800" algn="l">
              <a:lnSpc>
                <a:spcPct val="100000"/>
              </a:lnSpc>
              <a:spcBef>
                <a:spcPts val="600"/>
              </a:spcBef>
              <a:spcAft>
                <a:spcPts val="0"/>
              </a:spcAft>
              <a:buSzPts val="1400"/>
              <a:buNone/>
              <a:defRPr sz="1400">
                <a:solidFill>
                  <a:schemeClr val="lt1"/>
                </a:solidFill>
              </a:defRPr>
            </a:lvl4pPr>
            <a:lvl5pPr indent="-228600" lvl="4" marL="2286000" algn="l">
              <a:lnSpc>
                <a:spcPct val="100000"/>
              </a:lnSpc>
              <a:spcBef>
                <a:spcPts val="600"/>
              </a:spcBef>
              <a:spcAft>
                <a:spcPts val="0"/>
              </a:spcAft>
              <a:buSzPts val="1400"/>
              <a:buNone/>
              <a:defRPr sz="1400">
                <a:solidFill>
                  <a:schemeClr val="lt1"/>
                </a:solidFill>
              </a:defRPr>
            </a:lvl5pPr>
            <a:lvl6pPr indent="-228600" lvl="5" marL="2743200" algn="l">
              <a:lnSpc>
                <a:spcPct val="100000"/>
              </a:lnSpc>
              <a:spcBef>
                <a:spcPts val="600"/>
              </a:spcBef>
              <a:spcAft>
                <a:spcPts val="0"/>
              </a:spcAft>
              <a:buSzPts val="1400"/>
              <a:buNone/>
              <a:defRPr sz="1400">
                <a:solidFill>
                  <a:schemeClr val="lt1"/>
                </a:solidFill>
              </a:defRPr>
            </a:lvl6pPr>
            <a:lvl7pPr indent="-228600" lvl="6" marL="3200400" algn="l">
              <a:lnSpc>
                <a:spcPct val="100000"/>
              </a:lnSpc>
              <a:spcBef>
                <a:spcPts val="600"/>
              </a:spcBef>
              <a:spcAft>
                <a:spcPts val="0"/>
              </a:spcAft>
              <a:buSzPts val="1400"/>
              <a:buNone/>
              <a:defRPr sz="1400">
                <a:solidFill>
                  <a:schemeClr val="lt1"/>
                </a:solidFill>
              </a:defRPr>
            </a:lvl7pPr>
            <a:lvl8pPr indent="-228600" lvl="7" marL="3657600" algn="l">
              <a:lnSpc>
                <a:spcPct val="100000"/>
              </a:lnSpc>
              <a:spcBef>
                <a:spcPts val="600"/>
              </a:spcBef>
              <a:spcAft>
                <a:spcPts val="0"/>
              </a:spcAft>
              <a:buSzPts val="1400"/>
              <a:buNone/>
              <a:defRPr sz="1400">
                <a:solidFill>
                  <a:schemeClr val="lt1"/>
                </a:solidFill>
              </a:defRPr>
            </a:lvl8pPr>
            <a:lvl9pPr indent="-228600" lvl="8" marL="4114800" algn="l">
              <a:lnSpc>
                <a:spcPct val="100000"/>
              </a:lnSpc>
              <a:spcBef>
                <a:spcPts val="600"/>
              </a:spcBef>
              <a:spcAft>
                <a:spcPts val="600"/>
              </a:spcAft>
              <a:buSzPts val="1400"/>
              <a:buNone/>
              <a:defRPr sz="1400">
                <a:solidFill>
                  <a:schemeClr val="lt1"/>
                </a:solidFill>
              </a:defRPr>
            </a:lvl9pPr>
          </a:lstStyle>
          <a:p/>
        </p:txBody>
      </p:sp>
      <p:sp>
        <p:nvSpPr>
          <p:cNvPr id="90" name="Google Shape;90;p24"/>
          <p:cNvSpPr txBox="1"/>
          <p:nvPr>
            <p:ph idx="2" type="body"/>
          </p:nvPr>
        </p:nvSpPr>
        <p:spPr>
          <a:xfrm>
            <a:off x="7574642" y="1081456"/>
            <a:ext cx="3810001" cy="40754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800"/>
              <a:buFont typeface="Century Gothic"/>
              <a:buNone/>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91" name="Google Shape;91;p24"/>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4"/>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4"/>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25"/>
          <p:cNvSpPr/>
          <p:nvPr/>
        </p:nvSpPr>
        <p:spPr>
          <a:xfrm>
            <a:off x="1140884" y="2286585"/>
            <a:ext cx="4895115" cy="2503972"/>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96" name="Google Shape;96;p25"/>
          <p:cNvSpPr txBox="1"/>
          <p:nvPr>
            <p:ph type="title"/>
          </p:nvPr>
        </p:nvSpPr>
        <p:spPr>
          <a:xfrm>
            <a:off x="1357089" y="2435957"/>
            <a:ext cx="4382521" cy="200778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3200"/>
              <a:buFont typeface="Century Gothic"/>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5"/>
          <p:cNvSpPr txBox="1"/>
          <p:nvPr>
            <p:ph idx="1" type="body"/>
          </p:nvPr>
        </p:nvSpPr>
        <p:spPr>
          <a:xfrm>
            <a:off x="6156000" y="2286000"/>
            <a:ext cx="4880300" cy="229552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1800"/>
              <a:buFont typeface="Century Gothic"/>
              <a:buNone/>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98" name="Google Shape;98;p2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0" name="Google Shape;100;p2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01" name="Shape 101"/>
        <p:cNvGrpSpPr/>
        <p:nvPr/>
      </p:nvGrpSpPr>
      <p:grpSpPr>
        <a:xfrm>
          <a:off x="0" y="0"/>
          <a:ext cx="0" cy="0"/>
          <a:chOff x="0" y="0"/>
          <a:chExt cx="0" cy="0"/>
        </a:xfrm>
      </p:grpSpPr>
      <p:sp>
        <p:nvSpPr>
          <p:cNvPr id="102" name="Google Shape;102;p26"/>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03" name="Google Shape;103;p26"/>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6"/>
          <p:cNvSpPr txBox="1"/>
          <p:nvPr>
            <p:ph idx="1" type="body"/>
          </p:nvPr>
        </p:nvSpPr>
        <p:spPr>
          <a:xfrm rot="5400000">
            <a:off x="4254444" y="-1260043"/>
            <a:ext cx="3674397" cy="1056328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105" name="Google Shape;105;p2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6" name="Google Shape;106;p2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7" name="Google Shape;107;p2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08" name="Shape 108"/>
        <p:cNvGrpSpPr/>
        <p:nvPr/>
      </p:nvGrpSpPr>
      <p:grpSpPr>
        <a:xfrm>
          <a:off x="0" y="0"/>
          <a:ext cx="0" cy="0"/>
          <a:chOff x="0" y="0"/>
          <a:chExt cx="0" cy="0"/>
        </a:xfrm>
      </p:grpSpPr>
      <p:sp>
        <p:nvSpPr>
          <p:cNvPr id="109" name="Google Shape;109;p27"/>
          <p:cNvSpPr/>
          <p:nvPr/>
        </p:nvSpPr>
        <p:spPr>
          <a:xfrm>
            <a:off x="7669651" y="446089"/>
            <a:ext cx="4522349" cy="5414962"/>
          </a:xfrm>
          <a:custGeom>
            <a:rect b="b" l="l" r="r" t="t"/>
            <a:pathLst>
              <a:path extrusionOk="0" h="4320" w="2879">
                <a:moveTo>
                  <a:pt x="183" y="0"/>
                </a:moveTo>
                <a:lnTo>
                  <a:pt x="183" y="1197"/>
                </a:lnTo>
                <a:lnTo>
                  <a:pt x="8" y="1372"/>
                </a:lnTo>
                <a:lnTo>
                  <a:pt x="8" y="1372"/>
                </a:lnTo>
                <a:lnTo>
                  <a:pt x="6" y="1376"/>
                </a:lnTo>
                <a:lnTo>
                  <a:pt x="3" y="1382"/>
                </a:lnTo>
                <a:lnTo>
                  <a:pt x="0" y="1387"/>
                </a:lnTo>
                <a:lnTo>
                  <a:pt x="0" y="1393"/>
                </a:lnTo>
                <a:lnTo>
                  <a:pt x="0" y="1399"/>
                </a:lnTo>
                <a:lnTo>
                  <a:pt x="3" y="1404"/>
                </a:lnTo>
                <a:lnTo>
                  <a:pt x="6" y="1410"/>
                </a:lnTo>
                <a:lnTo>
                  <a:pt x="8" y="1414"/>
                </a:lnTo>
                <a:lnTo>
                  <a:pt x="183" y="1589"/>
                </a:lnTo>
                <a:lnTo>
                  <a:pt x="183" y="4320"/>
                </a:lnTo>
                <a:lnTo>
                  <a:pt x="2879" y="4320"/>
                </a:lnTo>
                <a:lnTo>
                  <a:pt x="2879" y="0"/>
                </a:lnTo>
                <a:lnTo>
                  <a:pt x="183"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110" name="Google Shape;110;p27"/>
          <p:cNvSpPr txBox="1"/>
          <p:nvPr>
            <p:ph type="title"/>
          </p:nvPr>
        </p:nvSpPr>
        <p:spPr>
          <a:xfrm rot="5400000">
            <a:off x="6863537" y="1906175"/>
            <a:ext cx="5134798" cy="2494791"/>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7"/>
          <p:cNvSpPr txBox="1"/>
          <p:nvPr>
            <p:ph idx="1" type="body"/>
          </p:nvPr>
        </p:nvSpPr>
        <p:spPr>
          <a:xfrm rot="5400000">
            <a:off x="1408290" y="-152200"/>
            <a:ext cx="5414962" cy="6611540"/>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112" name="Google Shape;112;p2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2" name="Shape 22"/>
        <p:cNvGrpSpPr/>
        <p:nvPr/>
      </p:nvGrpSpPr>
      <p:grpSpPr>
        <a:xfrm>
          <a:off x="0" y="0"/>
          <a:ext cx="0" cy="0"/>
          <a:chOff x="0" y="0"/>
          <a:chExt cx="0" cy="0"/>
        </a:xfrm>
      </p:grpSpPr>
      <p:sp>
        <p:nvSpPr>
          <p:cNvPr id="23" name="Google Shape;23;p15"/>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24" name="Google Shape;24;p15"/>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5"/>
          <p:cNvSpPr txBox="1"/>
          <p:nvPr>
            <p:ph idx="1" type="body"/>
          </p:nvPr>
        </p:nvSpPr>
        <p:spPr>
          <a:xfrm>
            <a:off x="818712" y="2222287"/>
            <a:ext cx="10554574" cy="36365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26" name="Google Shape;26;p15"/>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5"/>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5"/>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9" name="Shape 29"/>
        <p:cNvGrpSpPr/>
        <p:nvPr/>
      </p:nvGrpSpPr>
      <p:grpSpPr>
        <a:xfrm>
          <a:off x="0" y="0"/>
          <a:ext cx="0" cy="0"/>
          <a:chOff x="0" y="0"/>
          <a:chExt cx="0" cy="0"/>
        </a:xfrm>
      </p:grpSpPr>
      <p:sp>
        <p:nvSpPr>
          <p:cNvPr id="30" name="Google Shape;30;p16"/>
          <p:cNvSpPr/>
          <p:nvPr/>
        </p:nvSpPr>
        <p:spPr>
          <a:xfrm>
            <a:off x="0" y="1"/>
            <a:ext cx="12192000" cy="5203825"/>
          </a:xfrm>
          <a:custGeom>
            <a:rect b="b" l="l" r="r" t="t"/>
            <a:pathLst>
              <a:path extrusionOk="0" h="3278" w="5760">
                <a:moveTo>
                  <a:pt x="0" y="0"/>
                </a:moveTo>
                <a:lnTo>
                  <a:pt x="5760" y="0"/>
                </a:lnTo>
                <a:lnTo>
                  <a:pt x="5760" y="3090"/>
                </a:lnTo>
                <a:lnTo>
                  <a:pt x="4817" y="3090"/>
                </a:lnTo>
                <a:lnTo>
                  <a:pt x="4637" y="3270"/>
                </a:lnTo>
                <a:lnTo>
                  <a:pt x="4637" y="3270"/>
                </a:lnTo>
                <a:lnTo>
                  <a:pt x="4633" y="3272"/>
                </a:lnTo>
                <a:lnTo>
                  <a:pt x="4627" y="3275"/>
                </a:lnTo>
                <a:lnTo>
                  <a:pt x="4621" y="3278"/>
                </a:lnTo>
                <a:lnTo>
                  <a:pt x="4616" y="3278"/>
                </a:lnTo>
                <a:lnTo>
                  <a:pt x="4610" y="3278"/>
                </a:lnTo>
                <a:lnTo>
                  <a:pt x="4605" y="3275"/>
                </a:lnTo>
                <a:lnTo>
                  <a:pt x="4599" y="3272"/>
                </a:lnTo>
                <a:lnTo>
                  <a:pt x="4595" y="3270"/>
                </a:lnTo>
                <a:lnTo>
                  <a:pt x="4415" y="3090"/>
                </a:lnTo>
                <a:lnTo>
                  <a:pt x="0" y="3090"/>
                </a:lnTo>
                <a:lnTo>
                  <a:pt x="0" y="0"/>
                </a:lnTo>
                <a:lnTo>
                  <a:pt x="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1" name="Google Shape;31;p16"/>
          <p:cNvSpPr txBox="1"/>
          <p:nvPr>
            <p:ph type="title"/>
          </p:nvPr>
        </p:nvSpPr>
        <p:spPr>
          <a:xfrm>
            <a:off x="810000" y="2951396"/>
            <a:ext cx="10561418" cy="14688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r">
              <a:lnSpc>
                <a:spcPct val="100000"/>
              </a:lnSpc>
              <a:spcBef>
                <a:spcPts val="0"/>
              </a:spcBef>
              <a:spcAft>
                <a:spcPts val="0"/>
              </a:spcAft>
              <a:buClr>
                <a:srgbClr val="FEFEFE"/>
              </a:buClr>
              <a:buSzPts val="4800"/>
              <a:buFont typeface="Century Gothic"/>
              <a:buNone/>
              <a:defRPr b="1" sz="48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6"/>
          <p:cNvSpPr txBox="1"/>
          <p:nvPr>
            <p:ph idx="1" type="body"/>
          </p:nvPr>
        </p:nvSpPr>
        <p:spPr>
          <a:xfrm>
            <a:off x="810000" y="5281201"/>
            <a:ext cx="10561418" cy="43395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Autofit/>
          </a:bodyPr>
          <a:lstStyle>
            <a:lvl1pPr indent="-228600" lvl="0" marL="457200" algn="r">
              <a:lnSpc>
                <a:spcPct val="100000"/>
              </a:lnSpc>
              <a:spcBef>
                <a:spcPts val="360"/>
              </a:spcBef>
              <a:spcAft>
                <a:spcPts val="0"/>
              </a:spcAft>
              <a:buSzPts val="1800"/>
              <a:buNone/>
              <a:defRPr sz="1800">
                <a:solidFill>
                  <a:schemeClr val="lt1"/>
                </a:solidFill>
              </a:defRPr>
            </a:lvl1pPr>
            <a:lvl2pPr indent="-228600" lvl="1" marL="914400" algn="l">
              <a:lnSpc>
                <a:spcPct val="100000"/>
              </a:lnSpc>
              <a:spcBef>
                <a:spcPts val="600"/>
              </a:spcBef>
              <a:spcAft>
                <a:spcPts val="0"/>
              </a:spcAft>
              <a:buSzPts val="1800"/>
              <a:buNone/>
              <a:defRPr sz="1800">
                <a:solidFill>
                  <a:schemeClr val="lt1"/>
                </a:solidFill>
              </a:defRPr>
            </a:lvl2pPr>
            <a:lvl3pPr indent="-228600" lvl="2" marL="1371600" algn="l">
              <a:lnSpc>
                <a:spcPct val="100000"/>
              </a:lnSpc>
              <a:spcBef>
                <a:spcPts val="600"/>
              </a:spcBef>
              <a:spcAft>
                <a:spcPts val="0"/>
              </a:spcAft>
              <a:buSzPts val="1600"/>
              <a:buNone/>
              <a:defRPr sz="1600">
                <a:solidFill>
                  <a:schemeClr val="lt1"/>
                </a:solidFill>
              </a:defRPr>
            </a:lvl3pPr>
            <a:lvl4pPr indent="-228600" lvl="3" marL="1828800" algn="l">
              <a:lnSpc>
                <a:spcPct val="100000"/>
              </a:lnSpc>
              <a:spcBef>
                <a:spcPts val="600"/>
              </a:spcBef>
              <a:spcAft>
                <a:spcPts val="0"/>
              </a:spcAft>
              <a:buSzPts val="1400"/>
              <a:buNone/>
              <a:defRPr sz="1400">
                <a:solidFill>
                  <a:schemeClr val="lt1"/>
                </a:solidFill>
              </a:defRPr>
            </a:lvl4pPr>
            <a:lvl5pPr indent="-228600" lvl="4" marL="2286000" algn="l">
              <a:lnSpc>
                <a:spcPct val="100000"/>
              </a:lnSpc>
              <a:spcBef>
                <a:spcPts val="600"/>
              </a:spcBef>
              <a:spcAft>
                <a:spcPts val="0"/>
              </a:spcAft>
              <a:buSzPts val="1400"/>
              <a:buNone/>
              <a:defRPr sz="1400">
                <a:solidFill>
                  <a:schemeClr val="lt1"/>
                </a:solidFill>
              </a:defRPr>
            </a:lvl5pPr>
            <a:lvl6pPr indent="-228600" lvl="5" marL="2743200" algn="l">
              <a:lnSpc>
                <a:spcPct val="100000"/>
              </a:lnSpc>
              <a:spcBef>
                <a:spcPts val="600"/>
              </a:spcBef>
              <a:spcAft>
                <a:spcPts val="0"/>
              </a:spcAft>
              <a:buSzPts val="1400"/>
              <a:buNone/>
              <a:defRPr sz="1400">
                <a:solidFill>
                  <a:schemeClr val="lt1"/>
                </a:solidFill>
              </a:defRPr>
            </a:lvl6pPr>
            <a:lvl7pPr indent="-228600" lvl="6" marL="3200400" algn="l">
              <a:lnSpc>
                <a:spcPct val="100000"/>
              </a:lnSpc>
              <a:spcBef>
                <a:spcPts val="600"/>
              </a:spcBef>
              <a:spcAft>
                <a:spcPts val="0"/>
              </a:spcAft>
              <a:buSzPts val="1400"/>
              <a:buNone/>
              <a:defRPr sz="1400">
                <a:solidFill>
                  <a:schemeClr val="lt1"/>
                </a:solidFill>
              </a:defRPr>
            </a:lvl7pPr>
            <a:lvl8pPr indent="-228600" lvl="7" marL="3657600" algn="l">
              <a:lnSpc>
                <a:spcPct val="100000"/>
              </a:lnSpc>
              <a:spcBef>
                <a:spcPts val="600"/>
              </a:spcBef>
              <a:spcAft>
                <a:spcPts val="0"/>
              </a:spcAft>
              <a:buSzPts val="1400"/>
              <a:buNone/>
              <a:defRPr sz="1400">
                <a:solidFill>
                  <a:schemeClr val="lt1"/>
                </a:solidFill>
              </a:defRPr>
            </a:lvl8pPr>
            <a:lvl9pPr indent="-228600" lvl="8" marL="4114800" algn="l">
              <a:lnSpc>
                <a:spcPct val="100000"/>
              </a:lnSpc>
              <a:spcBef>
                <a:spcPts val="600"/>
              </a:spcBef>
              <a:spcAft>
                <a:spcPts val="600"/>
              </a:spcAft>
              <a:buSzPts val="1400"/>
              <a:buNone/>
              <a:defRPr sz="1400">
                <a:solidFill>
                  <a:schemeClr val="lt1"/>
                </a:solidFill>
              </a:defRPr>
            </a:lvl9pPr>
          </a:lstStyle>
          <a:p/>
        </p:txBody>
      </p:sp>
      <p:sp>
        <p:nvSpPr>
          <p:cNvPr id="33" name="Google Shape;33;p16"/>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6"/>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6"/>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6" name="Shape 36"/>
        <p:cNvGrpSpPr/>
        <p:nvPr/>
      </p:nvGrpSpPr>
      <p:grpSpPr>
        <a:xfrm>
          <a:off x="0" y="0"/>
          <a:ext cx="0" cy="0"/>
          <a:chOff x="0" y="0"/>
          <a:chExt cx="0" cy="0"/>
        </a:xfrm>
      </p:grpSpPr>
      <p:sp>
        <p:nvSpPr>
          <p:cNvPr id="37" name="Google Shape;37;p17"/>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38" name="Google Shape;38;p17"/>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7"/>
          <p:cNvSpPr txBox="1"/>
          <p:nvPr>
            <p:ph idx="1" type="body"/>
          </p:nvPr>
        </p:nvSpPr>
        <p:spPr>
          <a:xfrm>
            <a:off x="818712" y="2222287"/>
            <a:ext cx="5185873" cy="36387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40" name="Google Shape;40;p17"/>
          <p:cNvSpPr txBox="1"/>
          <p:nvPr>
            <p:ph idx="2" type="body"/>
          </p:nvPr>
        </p:nvSpPr>
        <p:spPr>
          <a:xfrm>
            <a:off x="6187415" y="2222287"/>
            <a:ext cx="5194583" cy="3638764"/>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41" name="Google Shape;41;p17"/>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7"/>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7"/>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18"/>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46" name="Google Shape;46;p18"/>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40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8"/>
          <p:cNvSpPr txBox="1"/>
          <p:nvPr>
            <p:ph idx="1" type="body"/>
          </p:nvPr>
        </p:nvSpPr>
        <p:spPr>
          <a:xfrm>
            <a:off x="814728" y="2174875"/>
            <a:ext cx="5189857"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0" sz="2000"/>
            </a:lvl1pPr>
            <a:lvl2pPr indent="-228600" lvl="1" marL="914400" algn="l">
              <a:lnSpc>
                <a:spcPct val="100000"/>
              </a:lnSpc>
              <a:spcBef>
                <a:spcPts val="6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600"/>
              </a:spcBef>
              <a:spcAft>
                <a:spcPts val="0"/>
              </a:spcAft>
              <a:buSzPts val="1600"/>
              <a:buNone/>
              <a:defRPr b="1" sz="1600"/>
            </a:lvl6pPr>
            <a:lvl7pPr indent="-228600" lvl="6" marL="3200400" algn="l">
              <a:lnSpc>
                <a:spcPct val="100000"/>
              </a:lnSpc>
              <a:spcBef>
                <a:spcPts val="600"/>
              </a:spcBef>
              <a:spcAft>
                <a:spcPts val="0"/>
              </a:spcAft>
              <a:buSzPts val="1600"/>
              <a:buNone/>
              <a:defRPr b="1" sz="1600"/>
            </a:lvl7pPr>
            <a:lvl8pPr indent="-228600" lvl="7" marL="3657600" algn="l">
              <a:lnSpc>
                <a:spcPct val="100000"/>
              </a:lnSpc>
              <a:spcBef>
                <a:spcPts val="600"/>
              </a:spcBef>
              <a:spcAft>
                <a:spcPts val="0"/>
              </a:spcAft>
              <a:buSzPts val="1600"/>
              <a:buNone/>
              <a:defRPr b="1" sz="1600"/>
            </a:lvl8pPr>
            <a:lvl9pPr indent="-228600" lvl="8" marL="4114800" algn="l">
              <a:lnSpc>
                <a:spcPct val="100000"/>
              </a:lnSpc>
              <a:spcBef>
                <a:spcPts val="600"/>
              </a:spcBef>
              <a:spcAft>
                <a:spcPts val="600"/>
              </a:spcAft>
              <a:buSzPts val="1600"/>
              <a:buNone/>
              <a:defRPr b="1" sz="1600"/>
            </a:lvl9pPr>
          </a:lstStyle>
          <a:p/>
        </p:txBody>
      </p:sp>
      <p:sp>
        <p:nvSpPr>
          <p:cNvPr id="48" name="Google Shape;48;p18"/>
          <p:cNvSpPr txBox="1"/>
          <p:nvPr>
            <p:ph idx="2" type="body"/>
          </p:nvPr>
        </p:nvSpPr>
        <p:spPr>
          <a:xfrm>
            <a:off x="814729" y="2751138"/>
            <a:ext cx="5189856"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49" name="Google Shape;49;p18"/>
          <p:cNvSpPr txBox="1"/>
          <p:nvPr>
            <p:ph idx="3" type="body"/>
          </p:nvPr>
        </p:nvSpPr>
        <p:spPr>
          <a:xfrm>
            <a:off x="6187415" y="2174875"/>
            <a:ext cx="5194583" cy="576262"/>
          </a:xfrm>
          <a:prstGeom prst="rect">
            <a:avLst/>
          </a:prstGeom>
          <a:noFill/>
          <a:ln>
            <a:noFill/>
          </a:ln>
          <a:effectLst>
            <a:outerShdw blurRad="50800">
              <a:srgbClr val="000000">
                <a:alpha val="40000"/>
              </a:srgbClr>
            </a:outerShdw>
          </a:effectLst>
        </p:spPr>
        <p:txBody>
          <a:bodyPr anchorCtr="0" anchor="b" bIns="45700" lIns="91425" spcFirstLastPara="1" rIns="91425" wrap="square" tIns="45700">
            <a:noAutofit/>
          </a:bodyPr>
          <a:lstStyle>
            <a:lvl1pPr indent="-228600" lvl="0" marL="457200" algn="ctr">
              <a:lnSpc>
                <a:spcPct val="100000"/>
              </a:lnSpc>
              <a:spcBef>
                <a:spcPts val="400"/>
              </a:spcBef>
              <a:spcAft>
                <a:spcPts val="0"/>
              </a:spcAft>
              <a:buSzPts val="2000"/>
              <a:buNone/>
              <a:defRPr b="0" sz="2000"/>
            </a:lvl1pPr>
            <a:lvl2pPr indent="-228600" lvl="1" marL="914400" algn="l">
              <a:lnSpc>
                <a:spcPct val="100000"/>
              </a:lnSpc>
              <a:spcBef>
                <a:spcPts val="600"/>
              </a:spcBef>
              <a:spcAft>
                <a:spcPts val="0"/>
              </a:spcAft>
              <a:buSzPts val="2000"/>
              <a:buNone/>
              <a:defRPr b="1" sz="2000"/>
            </a:lvl2pPr>
            <a:lvl3pPr indent="-228600" lvl="2" marL="1371600" algn="l">
              <a:lnSpc>
                <a:spcPct val="100000"/>
              </a:lnSpc>
              <a:spcBef>
                <a:spcPts val="600"/>
              </a:spcBef>
              <a:spcAft>
                <a:spcPts val="0"/>
              </a:spcAft>
              <a:buSzPts val="1800"/>
              <a:buNone/>
              <a:defRPr b="1" sz="1800"/>
            </a:lvl3pPr>
            <a:lvl4pPr indent="-228600" lvl="3" marL="1828800" algn="l">
              <a:lnSpc>
                <a:spcPct val="100000"/>
              </a:lnSpc>
              <a:spcBef>
                <a:spcPts val="600"/>
              </a:spcBef>
              <a:spcAft>
                <a:spcPts val="0"/>
              </a:spcAft>
              <a:buSzPts val="1600"/>
              <a:buNone/>
              <a:defRPr b="1" sz="1600"/>
            </a:lvl4pPr>
            <a:lvl5pPr indent="-228600" lvl="4" marL="2286000" algn="l">
              <a:lnSpc>
                <a:spcPct val="100000"/>
              </a:lnSpc>
              <a:spcBef>
                <a:spcPts val="600"/>
              </a:spcBef>
              <a:spcAft>
                <a:spcPts val="0"/>
              </a:spcAft>
              <a:buSzPts val="1600"/>
              <a:buNone/>
              <a:defRPr b="1" sz="1600"/>
            </a:lvl5pPr>
            <a:lvl6pPr indent="-228600" lvl="5" marL="2743200" algn="l">
              <a:lnSpc>
                <a:spcPct val="100000"/>
              </a:lnSpc>
              <a:spcBef>
                <a:spcPts val="600"/>
              </a:spcBef>
              <a:spcAft>
                <a:spcPts val="0"/>
              </a:spcAft>
              <a:buSzPts val="1600"/>
              <a:buNone/>
              <a:defRPr b="1" sz="1600"/>
            </a:lvl6pPr>
            <a:lvl7pPr indent="-228600" lvl="6" marL="3200400" algn="l">
              <a:lnSpc>
                <a:spcPct val="100000"/>
              </a:lnSpc>
              <a:spcBef>
                <a:spcPts val="600"/>
              </a:spcBef>
              <a:spcAft>
                <a:spcPts val="0"/>
              </a:spcAft>
              <a:buSzPts val="1600"/>
              <a:buNone/>
              <a:defRPr b="1" sz="1600"/>
            </a:lvl7pPr>
            <a:lvl8pPr indent="-228600" lvl="7" marL="3657600" algn="l">
              <a:lnSpc>
                <a:spcPct val="100000"/>
              </a:lnSpc>
              <a:spcBef>
                <a:spcPts val="600"/>
              </a:spcBef>
              <a:spcAft>
                <a:spcPts val="0"/>
              </a:spcAft>
              <a:buSzPts val="1600"/>
              <a:buNone/>
              <a:defRPr b="1" sz="1600"/>
            </a:lvl8pPr>
            <a:lvl9pPr indent="-228600" lvl="8" marL="4114800" algn="l">
              <a:lnSpc>
                <a:spcPct val="100000"/>
              </a:lnSpc>
              <a:spcBef>
                <a:spcPts val="600"/>
              </a:spcBef>
              <a:spcAft>
                <a:spcPts val="600"/>
              </a:spcAft>
              <a:buSzPts val="1600"/>
              <a:buNone/>
              <a:defRPr b="1" sz="1600"/>
            </a:lvl9pPr>
          </a:lstStyle>
          <a:p/>
        </p:txBody>
      </p:sp>
      <p:sp>
        <p:nvSpPr>
          <p:cNvPr id="50" name="Google Shape;50;p18"/>
          <p:cNvSpPr txBox="1"/>
          <p:nvPr>
            <p:ph idx="4" type="body"/>
          </p:nvPr>
        </p:nvSpPr>
        <p:spPr>
          <a:xfrm>
            <a:off x="6187415" y="2751138"/>
            <a:ext cx="5194583" cy="3109913"/>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51" name="Google Shape;51;p18"/>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8"/>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8"/>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4" name="Shape 54"/>
        <p:cNvGrpSpPr/>
        <p:nvPr/>
      </p:nvGrpSpPr>
      <p:grpSpPr>
        <a:xfrm>
          <a:off x="0" y="0"/>
          <a:ext cx="0" cy="0"/>
          <a:chOff x="0" y="0"/>
          <a:chExt cx="0" cy="0"/>
        </a:xfrm>
      </p:grpSpPr>
      <p:sp>
        <p:nvSpPr>
          <p:cNvPr id="55" name="Google Shape;55;p19"/>
          <p:cNvSpPr/>
          <p:nvPr/>
        </p:nvSpPr>
        <p:spPr>
          <a:xfrm>
            <a:off x="0" y="0"/>
            <a:ext cx="12192000" cy="2185988"/>
          </a:xfrm>
          <a:custGeom>
            <a:rect b="b" l="l" r="r" t="t"/>
            <a:pathLst>
              <a:path extrusionOk="0" h="1377" w="5760">
                <a:moveTo>
                  <a:pt x="5760" y="0"/>
                </a:moveTo>
                <a:lnTo>
                  <a:pt x="0" y="0"/>
                </a:lnTo>
                <a:lnTo>
                  <a:pt x="0" y="1189"/>
                </a:lnTo>
                <a:lnTo>
                  <a:pt x="943" y="1189"/>
                </a:lnTo>
                <a:lnTo>
                  <a:pt x="1123" y="1369"/>
                </a:lnTo>
                <a:lnTo>
                  <a:pt x="1123" y="1369"/>
                </a:lnTo>
                <a:lnTo>
                  <a:pt x="1127" y="1371"/>
                </a:lnTo>
                <a:lnTo>
                  <a:pt x="1133" y="1374"/>
                </a:lnTo>
                <a:lnTo>
                  <a:pt x="1139" y="1377"/>
                </a:lnTo>
                <a:lnTo>
                  <a:pt x="1144" y="1377"/>
                </a:lnTo>
                <a:lnTo>
                  <a:pt x="1150" y="1377"/>
                </a:lnTo>
                <a:lnTo>
                  <a:pt x="1155" y="1374"/>
                </a:lnTo>
                <a:lnTo>
                  <a:pt x="1161" y="1371"/>
                </a:lnTo>
                <a:lnTo>
                  <a:pt x="1165" y="1369"/>
                </a:lnTo>
                <a:lnTo>
                  <a:pt x="1345" y="1189"/>
                </a:lnTo>
                <a:lnTo>
                  <a:pt x="5760" y="1189"/>
                </a:lnTo>
                <a:lnTo>
                  <a:pt x="576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56" name="Google Shape;56;p19"/>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9"/>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9"/>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19"/>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0" name="Shape 60"/>
        <p:cNvGrpSpPr/>
        <p:nvPr/>
      </p:nvGrpSpPr>
      <p:grpSpPr>
        <a:xfrm>
          <a:off x="0" y="0"/>
          <a:ext cx="0" cy="0"/>
          <a:chOff x="0" y="0"/>
          <a:chExt cx="0" cy="0"/>
        </a:xfrm>
      </p:grpSpPr>
      <p:sp>
        <p:nvSpPr>
          <p:cNvPr id="61" name="Google Shape;61;p20"/>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20"/>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0"/>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64" name="Shape 64"/>
        <p:cNvGrpSpPr/>
        <p:nvPr/>
      </p:nvGrpSpPr>
      <p:grpSpPr>
        <a:xfrm>
          <a:off x="0" y="0"/>
          <a:ext cx="0" cy="0"/>
          <a:chOff x="0" y="0"/>
          <a:chExt cx="0" cy="0"/>
        </a:xfrm>
      </p:grpSpPr>
      <p:sp>
        <p:nvSpPr>
          <p:cNvPr id="65" name="Google Shape;65;p21"/>
          <p:cNvSpPr/>
          <p:nvPr/>
        </p:nvSpPr>
        <p:spPr>
          <a:xfrm>
            <a:off x="1073151" y="446087"/>
            <a:ext cx="3547533" cy="1814651"/>
          </a:xfrm>
          <a:custGeom>
            <a:rect b="b" l="l" r="r" t="t"/>
            <a:pathLst>
              <a:path extrusionOk="0" h="2308" w="3384">
                <a:moveTo>
                  <a:pt x="3340" y="0"/>
                </a:moveTo>
                <a:lnTo>
                  <a:pt x="44" y="0"/>
                </a:lnTo>
                <a:lnTo>
                  <a:pt x="44" y="0"/>
                </a:lnTo>
                <a:lnTo>
                  <a:pt x="34" y="0"/>
                </a:lnTo>
                <a:lnTo>
                  <a:pt x="26" y="4"/>
                </a:lnTo>
                <a:lnTo>
                  <a:pt x="20" y="8"/>
                </a:lnTo>
                <a:lnTo>
                  <a:pt x="12" y="12"/>
                </a:lnTo>
                <a:lnTo>
                  <a:pt x="8" y="20"/>
                </a:lnTo>
                <a:lnTo>
                  <a:pt x="4" y="26"/>
                </a:lnTo>
                <a:lnTo>
                  <a:pt x="0" y="34"/>
                </a:lnTo>
                <a:lnTo>
                  <a:pt x="0" y="44"/>
                </a:lnTo>
                <a:lnTo>
                  <a:pt x="0" y="2076"/>
                </a:lnTo>
                <a:lnTo>
                  <a:pt x="0" y="2076"/>
                </a:lnTo>
                <a:lnTo>
                  <a:pt x="0" y="2086"/>
                </a:lnTo>
                <a:lnTo>
                  <a:pt x="4" y="2094"/>
                </a:lnTo>
                <a:lnTo>
                  <a:pt x="8" y="2100"/>
                </a:lnTo>
                <a:lnTo>
                  <a:pt x="12" y="2108"/>
                </a:lnTo>
                <a:lnTo>
                  <a:pt x="20" y="2112"/>
                </a:lnTo>
                <a:lnTo>
                  <a:pt x="26" y="2116"/>
                </a:lnTo>
                <a:lnTo>
                  <a:pt x="34" y="2120"/>
                </a:lnTo>
                <a:lnTo>
                  <a:pt x="44" y="2120"/>
                </a:lnTo>
                <a:lnTo>
                  <a:pt x="474" y="2120"/>
                </a:lnTo>
                <a:lnTo>
                  <a:pt x="650" y="2296"/>
                </a:lnTo>
                <a:lnTo>
                  <a:pt x="650" y="2296"/>
                </a:lnTo>
                <a:lnTo>
                  <a:pt x="656" y="2300"/>
                </a:lnTo>
                <a:lnTo>
                  <a:pt x="664" y="2304"/>
                </a:lnTo>
                <a:lnTo>
                  <a:pt x="672" y="2308"/>
                </a:lnTo>
                <a:lnTo>
                  <a:pt x="680" y="2308"/>
                </a:lnTo>
                <a:lnTo>
                  <a:pt x="688" y="2308"/>
                </a:lnTo>
                <a:lnTo>
                  <a:pt x="696" y="2304"/>
                </a:lnTo>
                <a:lnTo>
                  <a:pt x="704" y="2300"/>
                </a:lnTo>
                <a:lnTo>
                  <a:pt x="710" y="2296"/>
                </a:lnTo>
                <a:lnTo>
                  <a:pt x="886" y="2120"/>
                </a:lnTo>
                <a:lnTo>
                  <a:pt x="3340" y="2120"/>
                </a:lnTo>
                <a:lnTo>
                  <a:pt x="3340" y="2120"/>
                </a:lnTo>
                <a:lnTo>
                  <a:pt x="3350" y="2120"/>
                </a:lnTo>
                <a:lnTo>
                  <a:pt x="3358" y="2116"/>
                </a:lnTo>
                <a:lnTo>
                  <a:pt x="3364" y="2112"/>
                </a:lnTo>
                <a:lnTo>
                  <a:pt x="3372" y="2108"/>
                </a:lnTo>
                <a:lnTo>
                  <a:pt x="3376" y="2100"/>
                </a:lnTo>
                <a:lnTo>
                  <a:pt x="3380" y="2094"/>
                </a:lnTo>
                <a:lnTo>
                  <a:pt x="3384" y="2086"/>
                </a:lnTo>
                <a:lnTo>
                  <a:pt x="3384" y="2076"/>
                </a:lnTo>
                <a:lnTo>
                  <a:pt x="3384" y="44"/>
                </a:lnTo>
                <a:lnTo>
                  <a:pt x="3384" y="44"/>
                </a:lnTo>
                <a:lnTo>
                  <a:pt x="3384" y="34"/>
                </a:lnTo>
                <a:lnTo>
                  <a:pt x="3380" y="26"/>
                </a:lnTo>
                <a:lnTo>
                  <a:pt x="3376" y="20"/>
                </a:lnTo>
                <a:lnTo>
                  <a:pt x="3372" y="12"/>
                </a:lnTo>
                <a:lnTo>
                  <a:pt x="3364" y="8"/>
                </a:lnTo>
                <a:lnTo>
                  <a:pt x="3358" y="4"/>
                </a:lnTo>
                <a:lnTo>
                  <a:pt x="3350" y="0"/>
                </a:lnTo>
                <a:lnTo>
                  <a:pt x="3340" y="0"/>
                </a:lnTo>
                <a:lnTo>
                  <a:pt x="3340" y="0"/>
                </a:lnTo>
                <a:close/>
              </a:path>
            </a:pathLst>
          </a:custGeom>
          <a:blipFill rotWithShape="1">
            <a:blip r:embed="rId2">
              <a:alphaModFix/>
            </a:blip>
            <a:tile algn="tl" flip="none" tx="0" sx="100000" ty="0" sy="100000"/>
          </a:blipFill>
          <a:ln cap="rnd" cmpd="sng" w="9525">
            <a:solidFill>
              <a:schemeClr val="accent1"/>
            </a:solidFill>
            <a:prstDash val="solid"/>
            <a:round/>
            <a:headEnd len="sm" w="sm" type="none"/>
            <a:tailEnd len="sm" w="sm" type="none"/>
          </a:ln>
        </p:spPr>
      </p:sp>
      <p:sp>
        <p:nvSpPr>
          <p:cNvPr id="66" name="Google Shape;66;p21"/>
          <p:cNvSpPr txBox="1"/>
          <p:nvPr>
            <p:ph type="title"/>
          </p:nvPr>
        </p:nvSpPr>
        <p:spPr>
          <a:xfrm>
            <a:off x="1073151" y="446088"/>
            <a:ext cx="3547533" cy="1618396"/>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algn="l">
              <a:lnSpc>
                <a:spcPct val="100000"/>
              </a:lnSpc>
              <a:spcBef>
                <a:spcPts val="0"/>
              </a:spcBef>
              <a:spcAft>
                <a:spcPts val="0"/>
              </a:spcAft>
              <a:buClr>
                <a:srgbClr val="FEFEFE"/>
              </a:buClr>
              <a:buSzPts val="2000"/>
              <a:buFont typeface="Century Gothic"/>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1"/>
          <p:cNvSpPr txBox="1"/>
          <p:nvPr>
            <p:ph idx="1" type="body"/>
          </p:nvPr>
        </p:nvSpPr>
        <p:spPr>
          <a:xfrm>
            <a:off x="4855633" y="446088"/>
            <a:ext cx="6252633" cy="5414963"/>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algn="l">
              <a:lnSpc>
                <a:spcPct val="100000"/>
              </a:lnSpc>
              <a:spcBef>
                <a:spcPts val="360"/>
              </a:spcBef>
              <a:spcAft>
                <a:spcPts val="0"/>
              </a:spcAft>
              <a:buSzPts val="1800"/>
              <a:buChar char="?"/>
              <a:defRPr/>
            </a:lvl1pPr>
            <a:lvl2pPr indent="-342900" lvl="1" marL="914400" algn="l">
              <a:lnSpc>
                <a:spcPct val="100000"/>
              </a:lnSpc>
              <a:spcBef>
                <a:spcPts val="600"/>
              </a:spcBef>
              <a:spcAft>
                <a:spcPts val="0"/>
              </a:spcAft>
              <a:buSzPts val="1800"/>
              <a:buChar char="?"/>
              <a:defRPr/>
            </a:lvl2pPr>
            <a:lvl3pPr indent="-342900" lvl="2" marL="1371600" algn="l">
              <a:lnSpc>
                <a:spcPct val="100000"/>
              </a:lnSpc>
              <a:spcBef>
                <a:spcPts val="600"/>
              </a:spcBef>
              <a:spcAft>
                <a:spcPts val="0"/>
              </a:spcAft>
              <a:buSzPts val="1800"/>
              <a:buChar char="?"/>
              <a:defRPr/>
            </a:lvl3pPr>
            <a:lvl4pPr indent="-342900" lvl="3" marL="1828800" algn="l">
              <a:lnSpc>
                <a:spcPct val="100000"/>
              </a:lnSpc>
              <a:spcBef>
                <a:spcPts val="600"/>
              </a:spcBef>
              <a:spcAft>
                <a:spcPts val="0"/>
              </a:spcAft>
              <a:buSzPts val="1800"/>
              <a:buChar char="?"/>
              <a:defRPr/>
            </a:lvl4pPr>
            <a:lvl5pPr indent="-342900" lvl="4" marL="2286000" algn="l">
              <a:lnSpc>
                <a:spcPct val="100000"/>
              </a:lnSpc>
              <a:spcBef>
                <a:spcPts val="600"/>
              </a:spcBef>
              <a:spcAft>
                <a:spcPts val="0"/>
              </a:spcAft>
              <a:buSzPts val="1800"/>
              <a:buChar char="?"/>
              <a:defRPr/>
            </a:lvl5pPr>
            <a:lvl6pPr indent="-342900" lvl="5" marL="2743200" algn="l">
              <a:lnSpc>
                <a:spcPct val="100000"/>
              </a:lnSpc>
              <a:spcBef>
                <a:spcPts val="600"/>
              </a:spcBef>
              <a:spcAft>
                <a:spcPts val="0"/>
              </a:spcAft>
              <a:buSzPts val="1800"/>
              <a:buChar char="?"/>
              <a:defRPr/>
            </a:lvl6pPr>
            <a:lvl7pPr indent="-342900" lvl="6" marL="3200400" algn="l">
              <a:lnSpc>
                <a:spcPct val="100000"/>
              </a:lnSpc>
              <a:spcBef>
                <a:spcPts val="600"/>
              </a:spcBef>
              <a:spcAft>
                <a:spcPts val="0"/>
              </a:spcAft>
              <a:buSzPts val="1800"/>
              <a:buChar char="?"/>
              <a:defRPr/>
            </a:lvl7pPr>
            <a:lvl8pPr indent="-342900" lvl="7" marL="3657600" algn="l">
              <a:lnSpc>
                <a:spcPct val="100000"/>
              </a:lnSpc>
              <a:spcBef>
                <a:spcPts val="600"/>
              </a:spcBef>
              <a:spcAft>
                <a:spcPts val="0"/>
              </a:spcAft>
              <a:buSzPts val="1800"/>
              <a:buChar char="?"/>
              <a:defRPr/>
            </a:lvl8pPr>
            <a:lvl9pPr indent="-342900" lvl="8" marL="4114800" algn="l">
              <a:lnSpc>
                <a:spcPct val="100000"/>
              </a:lnSpc>
              <a:spcBef>
                <a:spcPts val="600"/>
              </a:spcBef>
              <a:spcAft>
                <a:spcPts val="600"/>
              </a:spcAft>
              <a:buSzPts val="1800"/>
              <a:buChar char="?"/>
              <a:defRPr/>
            </a:lvl9pPr>
          </a:lstStyle>
          <a:p/>
        </p:txBody>
      </p:sp>
      <p:sp>
        <p:nvSpPr>
          <p:cNvPr id="68" name="Google Shape;68;p21"/>
          <p:cNvSpPr txBox="1"/>
          <p:nvPr>
            <p:ph idx="2" type="body"/>
          </p:nvPr>
        </p:nvSpPr>
        <p:spPr>
          <a:xfrm>
            <a:off x="1073151" y="2260738"/>
            <a:ext cx="3547533" cy="3600311"/>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228600" lvl="0" marL="457200" algn="l">
              <a:lnSpc>
                <a:spcPct val="100000"/>
              </a:lnSpc>
              <a:spcBef>
                <a:spcPts val="280"/>
              </a:spcBef>
              <a:spcAft>
                <a:spcPts val="0"/>
              </a:spcAft>
              <a:buSzPts val="1400"/>
              <a:buNone/>
              <a:defRPr sz="14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69" name="Google Shape;69;p21"/>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1"/>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1"/>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2" name="Shape 72"/>
        <p:cNvGrpSpPr/>
        <p:nvPr/>
      </p:nvGrpSpPr>
      <p:grpSpPr>
        <a:xfrm>
          <a:off x="0" y="0"/>
          <a:ext cx="0" cy="0"/>
          <a:chOff x="0" y="0"/>
          <a:chExt cx="0" cy="0"/>
        </a:xfrm>
      </p:grpSpPr>
      <p:sp>
        <p:nvSpPr>
          <p:cNvPr id="73" name="Google Shape;73;p22"/>
          <p:cNvSpPr txBox="1"/>
          <p:nvPr>
            <p:ph type="title"/>
          </p:nvPr>
        </p:nvSpPr>
        <p:spPr>
          <a:xfrm>
            <a:off x="814728" y="727522"/>
            <a:ext cx="4852988" cy="1617163"/>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rmAutofit/>
          </a:bodyPr>
          <a:lstStyle>
            <a:lvl1pPr lvl="0" algn="l">
              <a:lnSpc>
                <a:spcPct val="100000"/>
              </a:lnSpc>
              <a:spcBef>
                <a:spcPts val="0"/>
              </a:spcBef>
              <a:spcAft>
                <a:spcPts val="0"/>
              </a:spcAft>
              <a:buClr>
                <a:srgbClr val="FEFEFE"/>
              </a:buClr>
              <a:buSzPts val="2400"/>
              <a:buFont typeface="Century Gothic"/>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2"/>
          <p:cNvSpPr/>
          <p:nvPr>
            <p:ph idx="2" type="pic"/>
          </p:nvPr>
        </p:nvSpPr>
        <p:spPr>
          <a:xfrm>
            <a:off x="6098117" y="0"/>
            <a:ext cx="6093883" cy="6858000"/>
          </a:xfrm>
          <a:prstGeom prst="rect">
            <a:avLst/>
          </a:prstGeom>
          <a:noFill/>
          <a:ln cap="flat" cmpd="sng" w="9525">
            <a:solidFill>
              <a:schemeClr val="lt2"/>
            </a:solidFill>
            <a:prstDash val="solid"/>
            <a:round/>
            <a:headEnd len="sm" w="sm" type="none"/>
            <a:tailEnd len="sm" w="sm" type="none"/>
          </a:ln>
          <a:effectLst>
            <a:outerShdw blurRad="50800">
              <a:srgbClr val="000000">
                <a:alpha val="40000"/>
              </a:srgbClr>
            </a:outerShdw>
          </a:effectLst>
        </p:spPr>
      </p:sp>
      <p:sp>
        <p:nvSpPr>
          <p:cNvPr id="75" name="Google Shape;75;p22"/>
          <p:cNvSpPr txBox="1"/>
          <p:nvPr>
            <p:ph idx="1" type="body"/>
          </p:nvPr>
        </p:nvSpPr>
        <p:spPr>
          <a:xfrm>
            <a:off x="814728" y="2344684"/>
            <a:ext cx="4852988" cy="3516365"/>
          </a:xfrm>
          <a:prstGeom prst="rect">
            <a:avLst/>
          </a:prstGeom>
          <a:noFill/>
          <a:ln>
            <a:noFill/>
          </a:ln>
          <a:effectLst>
            <a:outerShdw blurRad="50800">
              <a:srgbClr val="000000">
                <a:alpha val="40000"/>
              </a:srgbClr>
            </a:outerShdw>
          </a:effectLst>
        </p:spPr>
        <p:txBody>
          <a:bodyPr anchorCtr="0" anchor="t" bIns="45700" lIns="91425" spcFirstLastPara="1" rIns="91425" wrap="square" tIns="45700">
            <a:normAutofit/>
          </a:bodyPr>
          <a:lstStyle>
            <a:lvl1pPr indent="-228600" lvl="0" marL="457200" algn="l">
              <a:lnSpc>
                <a:spcPct val="100000"/>
              </a:lnSpc>
              <a:spcBef>
                <a:spcPts val="240"/>
              </a:spcBef>
              <a:spcAft>
                <a:spcPts val="0"/>
              </a:spcAft>
              <a:buSzPts val="1200"/>
              <a:buNone/>
              <a:defRPr sz="1200"/>
            </a:lvl1pPr>
            <a:lvl2pPr indent="-228600" lvl="1" marL="914400" algn="l">
              <a:lnSpc>
                <a:spcPct val="100000"/>
              </a:lnSpc>
              <a:spcBef>
                <a:spcPts val="600"/>
              </a:spcBef>
              <a:spcAft>
                <a:spcPts val="0"/>
              </a:spcAft>
              <a:buSzPts val="1200"/>
              <a:buNone/>
              <a:defRPr sz="1200"/>
            </a:lvl2pPr>
            <a:lvl3pPr indent="-228600" lvl="2" marL="1371600" algn="l">
              <a:lnSpc>
                <a:spcPct val="100000"/>
              </a:lnSpc>
              <a:spcBef>
                <a:spcPts val="600"/>
              </a:spcBef>
              <a:spcAft>
                <a:spcPts val="0"/>
              </a:spcAft>
              <a:buSzPts val="1000"/>
              <a:buNone/>
              <a:defRPr sz="1000"/>
            </a:lvl3pPr>
            <a:lvl4pPr indent="-228600" lvl="3" marL="1828800" algn="l">
              <a:lnSpc>
                <a:spcPct val="100000"/>
              </a:lnSpc>
              <a:spcBef>
                <a:spcPts val="600"/>
              </a:spcBef>
              <a:spcAft>
                <a:spcPts val="0"/>
              </a:spcAft>
              <a:buSzPts val="900"/>
              <a:buNone/>
              <a:defRPr sz="900"/>
            </a:lvl4pPr>
            <a:lvl5pPr indent="-228600" lvl="4" marL="2286000" algn="l">
              <a:lnSpc>
                <a:spcPct val="100000"/>
              </a:lnSpc>
              <a:spcBef>
                <a:spcPts val="600"/>
              </a:spcBef>
              <a:spcAft>
                <a:spcPts val="0"/>
              </a:spcAft>
              <a:buSzPts val="900"/>
              <a:buNone/>
              <a:defRPr sz="900"/>
            </a:lvl5pPr>
            <a:lvl6pPr indent="-228600" lvl="5" marL="2743200" algn="l">
              <a:lnSpc>
                <a:spcPct val="100000"/>
              </a:lnSpc>
              <a:spcBef>
                <a:spcPts val="600"/>
              </a:spcBef>
              <a:spcAft>
                <a:spcPts val="0"/>
              </a:spcAft>
              <a:buSzPts val="900"/>
              <a:buNone/>
              <a:defRPr sz="900"/>
            </a:lvl6pPr>
            <a:lvl7pPr indent="-228600" lvl="6" marL="3200400" algn="l">
              <a:lnSpc>
                <a:spcPct val="100000"/>
              </a:lnSpc>
              <a:spcBef>
                <a:spcPts val="600"/>
              </a:spcBef>
              <a:spcAft>
                <a:spcPts val="0"/>
              </a:spcAft>
              <a:buSzPts val="900"/>
              <a:buNone/>
              <a:defRPr sz="900"/>
            </a:lvl7pPr>
            <a:lvl8pPr indent="-228600" lvl="7" marL="3657600" algn="l">
              <a:lnSpc>
                <a:spcPct val="100000"/>
              </a:lnSpc>
              <a:spcBef>
                <a:spcPts val="600"/>
              </a:spcBef>
              <a:spcAft>
                <a:spcPts val="0"/>
              </a:spcAft>
              <a:buSzPts val="900"/>
              <a:buNone/>
              <a:defRPr sz="900"/>
            </a:lvl8pPr>
            <a:lvl9pPr indent="-228600" lvl="8" marL="4114800" algn="l">
              <a:lnSpc>
                <a:spcPct val="100000"/>
              </a:lnSpc>
              <a:spcBef>
                <a:spcPts val="600"/>
              </a:spcBef>
              <a:spcAft>
                <a:spcPts val="600"/>
              </a:spcAft>
              <a:buSzPts val="900"/>
              <a:buNone/>
              <a:defRPr sz="900"/>
            </a:lvl9pPr>
          </a:lstStyle>
          <a:p/>
        </p:txBody>
      </p:sp>
      <p:sp>
        <p:nvSpPr>
          <p:cNvPr id="76" name="Google Shape;76;p22"/>
          <p:cNvSpPr txBox="1"/>
          <p:nvPr>
            <p:ph idx="10" type="dt"/>
          </p:nvPr>
        </p:nvSpPr>
        <p:spPr>
          <a:xfrm>
            <a:off x="3885810" y="6041362"/>
            <a:ext cx="976879" cy="365125"/>
          </a:xfrm>
          <a:prstGeom prst="rect">
            <a:avLst/>
          </a:prstGeom>
          <a:noFill/>
          <a:ln>
            <a:noFill/>
          </a:ln>
        </p:spPr>
        <p:txBody>
          <a:bodyPr anchorCtr="0" anchor="b"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2"/>
          <p:cNvSpPr txBox="1"/>
          <p:nvPr>
            <p:ph idx="11" type="ftr"/>
          </p:nvPr>
        </p:nvSpPr>
        <p:spPr>
          <a:xfrm>
            <a:off x="590396" y="6041362"/>
            <a:ext cx="3295413" cy="365125"/>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2"/>
          <p:cNvSpPr txBox="1"/>
          <p:nvPr>
            <p:ph idx="12" type="sldNum"/>
          </p:nvPr>
        </p:nvSpPr>
        <p:spPr>
          <a:xfrm>
            <a:off x="4862689" y="5915888"/>
            <a:ext cx="1062155" cy="490599"/>
          </a:xfrm>
          <a:prstGeom prst="rect">
            <a:avLst/>
          </a:prstGeom>
          <a:noFill/>
          <a:ln>
            <a:noFill/>
          </a:ln>
        </p:spPr>
        <p:txBody>
          <a:bodyPr anchorCtr="0" anchor="b" bIns="10800" lIns="91425" spcFirstLastPara="1" rIns="91425" wrap="square" tIns="45700">
            <a:noAutofit/>
          </a:bodyPr>
          <a:lstStyle>
            <a:lvl1pPr indent="0" lvl="0"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sp>
        <p:nvSpPr>
          <p:cNvPr id="10" name="Google Shape;10;p1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FEFEFE"/>
              </a:buClr>
              <a:buSzPts val="4000"/>
              <a:buFont typeface="Century Gothic"/>
              <a:buNone/>
              <a:defRPr b="1" i="0" sz="4000" u="none" cap="none" strike="noStrike">
                <a:solidFill>
                  <a:srgbClr val="FEFEFE"/>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2"/>
                </a:solidFill>
                <a:latin typeface="Arial"/>
                <a:ea typeface="Arial"/>
                <a:cs typeface="Arial"/>
                <a:sym typeface="Arial"/>
              </a:defRPr>
            </a:lvl9pPr>
          </a:lstStyle>
          <a:p/>
        </p:txBody>
      </p:sp>
      <p:sp>
        <p:nvSpPr>
          <p:cNvPr id="11" name="Google Shape;11;p13"/>
          <p:cNvSpPr txBox="1"/>
          <p:nvPr>
            <p:ph idx="1" type="body"/>
          </p:nvPr>
        </p:nvSpPr>
        <p:spPr>
          <a:xfrm>
            <a:off x="810000" y="2184401"/>
            <a:ext cx="10563285" cy="3674397"/>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normAutofit/>
          </a:bodyPr>
          <a:lstStyle>
            <a:lvl1pPr indent="-342900" lvl="0" marL="457200" marR="0" rtl="0" algn="l">
              <a:lnSpc>
                <a:spcPct val="100000"/>
              </a:lnSpc>
              <a:spcBef>
                <a:spcPts val="360"/>
              </a:spcBef>
              <a:spcAft>
                <a:spcPts val="0"/>
              </a:spcAft>
              <a:buClr>
                <a:schemeClr val="accent1"/>
              </a:buClr>
              <a:buSzPts val="1800"/>
              <a:buFont typeface="Noto Sans Symbols"/>
              <a:buChar char="🞆"/>
              <a:defRPr b="0" i="0" sz="1800" u="none" cap="none" strike="noStrike">
                <a:solidFill>
                  <a:schemeClr val="lt1"/>
                </a:solidFill>
                <a:latin typeface="Century Gothic"/>
                <a:ea typeface="Century Gothic"/>
                <a:cs typeface="Century Gothic"/>
                <a:sym typeface="Century Gothic"/>
              </a:defRPr>
            </a:lvl1pPr>
            <a:lvl2pPr indent="-330200" lvl="1" marL="914400" marR="0" rtl="0" algn="l">
              <a:lnSpc>
                <a:spcPct val="100000"/>
              </a:lnSpc>
              <a:spcBef>
                <a:spcPts val="600"/>
              </a:spcBef>
              <a:spcAft>
                <a:spcPts val="0"/>
              </a:spcAft>
              <a:buClr>
                <a:schemeClr val="accent1"/>
              </a:buClr>
              <a:buSzPts val="1600"/>
              <a:buFont typeface="Noto Sans Symbols"/>
              <a:buChar char="🞆"/>
              <a:defRPr b="0" i="0" sz="1600" u="none" cap="none" strike="noStrike">
                <a:solidFill>
                  <a:schemeClr val="lt1"/>
                </a:solidFill>
                <a:latin typeface="Century Gothic"/>
                <a:ea typeface="Century Gothic"/>
                <a:cs typeface="Century Gothic"/>
                <a:sym typeface="Century Gothic"/>
              </a:defRPr>
            </a:lvl2pPr>
            <a:lvl3pPr indent="-317500" lvl="2" marL="1371600" marR="0" rtl="0" algn="l">
              <a:lnSpc>
                <a:spcPct val="100000"/>
              </a:lnSpc>
              <a:spcBef>
                <a:spcPts val="600"/>
              </a:spcBef>
              <a:spcAft>
                <a:spcPts val="0"/>
              </a:spcAft>
              <a:buClr>
                <a:schemeClr val="accent1"/>
              </a:buClr>
              <a:buSzPts val="1400"/>
              <a:buFont typeface="Noto Sans Symbols"/>
              <a:buChar char="🞆"/>
              <a:defRPr b="0" i="0" sz="1400" u="none" cap="none" strike="noStrike">
                <a:solidFill>
                  <a:schemeClr val="lt1"/>
                </a:solidFill>
                <a:latin typeface="Century Gothic"/>
                <a:ea typeface="Century Gothic"/>
                <a:cs typeface="Century Gothic"/>
                <a:sym typeface="Century Gothic"/>
              </a:defRPr>
            </a:lvl3pPr>
            <a:lvl4pPr indent="-304800" lvl="3" marL="18288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4pPr>
            <a:lvl5pPr indent="-304800" lvl="4" marL="22860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5pPr>
            <a:lvl6pPr indent="-304800" lvl="5" marL="27432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6pPr>
            <a:lvl7pPr indent="-304800" lvl="6" marL="32004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7pPr>
            <a:lvl8pPr indent="-304800" lvl="7" marL="3657600" marR="0" rtl="0" algn="l">
              <a:lnSpc>
                <a:spcPct val="100000"/>
              </a:lnSpc>
              <a:spcBef>
                <a:spcPts val="600"/>
              </a:spcBef>
              <a:spcAft>
                <a:spcPts val="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8pPr>
            <a:lvl9pPr indent="-304800" lvl="8" marL="4114800" marR="0" rtl="0" algn="l">
              <a:lnSpc>
                <a:spcPct val="100000"/>
              </a:lnSpc>
              <a:spcBef>
                <a:spcPts val="600"/>
              </a:spcBef>
              <a:spcAft>
                <a:spcPts val="600"/>
              </a:spcAft>
              <a:buClr>
                <a:schemeClr val="accent1"/>
              </a:buClr>
              <a:buSzPts val="1200"/>
              <a:buFont typeface="Noto Sans Symbols"/>
              <a:buChar char="🞆"/>
              <a:defRPr b="0" i="0" sz="1200" u="none" cap="none" strike="noStrike">
                <a:solidFill>
                  <a:schemeClr val="lt1"/>
                </a:solidFill>
                <a:latin typeface="Century Gothic"/>
                <a:ea typeface="Century Gothic"/>
                <a:cs typeface="Century Gothic"/>
                <a:sym typeface="Century Gothic"/>
              </a:defRPr>
            </a:lvl9pPr>
          </a:lstStyle>
          <a:p/>
        </p:txBody>
      </p:sp>
      <p:sp>
        <p:nvSpPr>
          <p:cNvPr id="12" name="Google Shape;12;p13"/>
          <p:cNvSpPr txBox="1"/>
          <p:nvPr>
            <p:ph idx="11" type="ftr"/>
          </p:nvPr>
        </p:nvSpPr>
        <p:spPr>
          <a:xfrm>
            <a:off x="451514" y="6041362"/>
            <a:ext cx="8644320" cy="365125"/>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3" name="Google Shape;13;p13"/>
          <p:cNvSpPr txBox="1"/>
          <p:nvPr>
            <p:ph idx="10" type="dt"/>
          </p:nvPr>
        </p:nvSpPr>
        <p:spPr>
          <a:xfrm>
            <a:off x="9334626" y="6041362"/>
            <a:ext cx="1343706" cy="365125"/>
          </a:xfrm>
          <a:prstGeom prst="rect">
            <a:avLst/>
          </a:prstGeom>
          <a:noFill/>
          <a:ln>
            <a:noFill/>
          </a:ln>
        </p:spPr>
        <p:txBody>
          <a:bodyPr anchorCtr="0" anchor="b"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900" u="none" cap="none" strike="noStrike">
                <a:solidFill>
                  <a:schemeClr val="lt1"/>
                </a:solidFill>
                <a:latin typeface="Century Gothic"/>
                <a:ea typeface="Century Gothic"/>
                <a:cs typeface="Century Gothic"/>
                <a:sym typeface="Century Gothic"/>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lt1"/>
                </a:solidFill>
                <a:latin typeface="Century Gothic"/>
                <a:ea typeface="Century Gothic"/>
                <a:cs typeface="Century Gothic"/>
                <a:sym typeface="Century Gothic"/>
              </a:defRPr>
            </a:lvl9pPr>
          </a:lstStyle>
          <a:p/>
        </p:txBody>
      </p:sp>
      <p:sp>
        <p:nvSpPr>
          <p:cNvPr id="14" name="Google Shape;14;p13"/>
          <p:cNvSpPr txBox="1"/>
          <p:nvPr>
            <p:ph idx="12" type="sldNum"/>
          </p:nvPr>
        </p:nvSpPr>
        <p:spPr>
          <a:xfrm>
            <a:off x="10678331" y="5915888"/>
            <a:ext cx="1062155" cy="490599"/>
          </a:xfrm>
          <a:prstGeom prst="rect">
            <a:avLst/>
          </a:prstGeom>
          <a:noFill/>
          <a:ln>
            <a:noFill/>
          </a:ln>
        </p:spPr>
        <p:txBody>
          <a:bodyPr anchorCtr="0" anchor="b" bIns="10800" lIns="91425" spcFirstLastPara="1" rIns="91425" wrap="square" tIns="45700">
            <a:noAutofit/>
          </a:bodyPr>
          <a:lstStyle>
            <a:lvl1pPr indent="0" lvl="0"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2000"/>
              <a:buFont typeface="Arial"/>
              <a:buNone/>
              <a:defRPr b="0" i="0" sz="2000" u="none" cap="none" strike="noStrike">
                <a:solidFill>
                  <a:schemeClr val="accen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
          <p:cNvSpPr txBox="1"/>
          <p:nvPr>
            <p:ph type="ctrTitle"/>
          </p:nvPr>
        </p:nvSpPr>
        <p:spPr>
          <a:xfrm>
            <a:off x="1524000" y="2283651"/>
            <a:ext cx="9144000" cy="114534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ctr">
              <a:lnSpc>
                <a:spcPct val="100000"/>
              </a:lnSpc>
              <a:spcBef>
                <a:spcPts val="0"/>
              </a:spcBef>
              <a:spcAft>
                <a:spcPts val="0"/>
              </a:spcAft>
              <a:buClr>
                <a:schemeClr val="lt1"/>
              </a:buClr>
              <a:buSzPts val="7200"/>
              <a:buFont typeface="Consolas"/>
              <a:buNone/>
            </a:pPr>
            <a:r>
              <a:rPr b="1" lang="en-US" sz="7200">
                <a:solidFill>
                  <a:schemeClr val="lt1"/>
                </a:solidFill>
                <a:latin typeface="Consolas"/>
                <a:ea typeface="Consolas"/>
                <a:cs typeface="Consolas"/>
                <a:sym typeface="Consolas"/>
              </a:rPr>
              <a:t>CSCI 104 Lab:</a:t>
            </a:r>
            <a:br>
              <a:rPr b="1" lang="en-US" sz="7200">
                <a:solidFill>
                  <a:schemeClr val="lt1"/>
                </a:solidFill>
                <a:latin typeface="Consolas"/>
                <a:ea typeface="Consolas"/>
                <a:cs typeface="Consolas"/>
                <a:sym typeface="Consolas"/>
              </a:rPr>
            </a:br>
            <a:r>
              <a:rPr lang="en-US" sz="7200">
                <a:solidFill>
                  <a:schemeClr val="lt1"/>
                </a:solidFill>
                <a:latin typeface="Consolas"/>
                <a:ea typeface="Consolas"/>
                <a:cs typeface="Consolas"/>
                <a:sym typeface="Consolas"/>
              </a:rPr>
              <a:t>Hash Tables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gf8354d7d49_0_33"/>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UnorderedMap</a:t>
            </a:r>
            <a:endParaRPr/>
          </a:p>
        </p:txBody>
      </p:sp>
      <p:graphicFrame>
        <p:nvGraphicFramePr>
          <p:cNvPr id="189" name="Google Shape;189;gf8354d7d49_0_33"/>
          <p:cNvGraphicFramePr/>
          <p:nvPr/>
        </p:nvGraphicFramePr>
        <p:xfrm>
          <a:off x="699515" y="2478892"/>
          <a:ext cx="3000000" cy="3000000"/>
        </p:xfrm>
        <a:graphic>
          <a:graphicData uri="http://schemas.openxmlformats.org/drawingml/2006/table">
            <a:tbl>
              <a:tblPr bandRow="1">
                <a:noFill/>
                <a:tableStyleId>{564B479E-06F9-4F6E-BA62-041A7D3AA6E0}</a:tableStyleId>
              </a:tblPr>
              <a:tblGrid>
                <a:gridCol w="2311150"/>
                <a:gridCol w="2892250"/>
              </a:tblGrid>
              <a:tr h="895925">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Function</a:t>
                      </a:r>
                      <a:endParaRPr b="1" sz="2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CD1CC"/>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Runtime</a:t>
                      </a:r>
                      <a:endParaRPr b="1" sz="2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CD1CC"/>
                    </a:solidFill>
                  </a:tcPr>
                </a:tc>
              </a:tr>
              <a:tr h="100000">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t>get(key)</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txBody>
                  <a:tcPr marT="45725" marB="45725" marR="91450" marL="91450">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t>O(1) on average</a:t>
                      </a:r>
                      <a:endParaRPr sz="2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00000">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t>push(key, value))</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t>O(1) on average</a:t>
                      </a:r>
                      <a:endParaRPr sz="2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tcPr>
                </a:tc>
              </a:tr>
              <a:tr h="100000">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t>remove(key)</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chemeClr val="dk1"/>
                        </a:buClr>
                        <a:buSzPts val="2000"/>
                        <a:buFont typeface="Arial"/>
                        <a:buNone/>
                      </a:pPr>
                      <a:r>
                        <a:rPr lang="en-US" sz="2000" u="none" cap="none" strike="noStrike"/>
                        <a:t>O(1) on average</a:t>
                      </a:r>
                      <a:endParaRPr sz="2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r>
            </a:tbl>
          </a:graphicData>
        </a:graphic>
      </p:graphicFrame>
      <p:sp>
        <p:nvSpPr>
          <p:cNvPr id="190" name="Google Shape;190;gf8354d7d49_0_33"/>
          <p:cNvSpPr txBox="1"/>
          <p:nvPr>
            <p:ph idx="1" type="body"/>
          </p:nvPr>
        </p:nvSpPr>
        <p:spPr>
          <a:xfrm>
            <a:off x="6311875" y="2478900"/>
            <a:ext cx="5421600" cy="34170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spAutoFit/>
          </a:bodyPr>
          <a:lstStyle/>
          <a:p>
            <a:pPr indent="-381000" lvl="0" marL="457200" rtl="0" algn="l">
              <a:lnSpc>
                <a:spcPct val="100000"/>
              </a:lnSpc>
              <a:spcBef>
                <a:spcPts val="0"/>
              </a:spcBef>
              <a:spcAft>
                <a:spcPts val="0"/>
              </a:spcAft>
              <a:buSzPts val="2400"/>
              <a:buChar char="●"/>
            </a:pPr>
            <a:r>
              <a:rPr lang="en-US" sz="2400"/>
              <a:t>An unordered map uses a </a:t>
            </a:r>
            <a:r>
              <a:rPr b="1" lang="en-US" sz="2400"/>
              <a:t>hash table</a:t>
            </a:r>
            <a:r>
              <a:rPr lang="en-US" sz="2400"/>
              <a:t> as its underlying data structure. This means that access operations are </a:t>
            </a:r>
            <a:r>
              <a:rPr b="1" lang="en-US" sz="2400"/>
              <a:t>O(1) on average</a:t>
            </a:r>
            <a:r>
              <a:rPr lang="en-US" sz="2400"/>
              <a:t>, but because of this, </a:t>
            </a:r>
            <a:r>
              <a:rPr b="1" lang="en-US" sz="2400"/>
              <a:t>no order can be inferred</a:t>
            </a:r>
            <a:endParaRPr sz="2400"/>
          </a:p>
          <a:p>
            <a:pPr indent="-381000" lvl="0" marL="457200" rtl="0" algn="l">
              <a:lnSpc>
                <a:spcPct val="100000"/>
              </a:lnSpc>
              <a:spcBef>
                <a:spcPts val="0"/>
              </a:spcBef>
              <a:spcAft>
                <a:spcPts val="0"/>
              </a:spcAft>
              <a:buSzPts val="2400"/>
              <a:buChar char="●"/>
            </a:pPr>
            <a:r>
              <a:rPr lang="en-US" sz="2400"/>
              <a:t>You must explicitly create an unordered map using </a:t>
            </a:r>
            <a:r>
              <a:rPr b="1" lang="en-US" sz="2400"/>
              <a:t>std::unordered_map.</a:t>
            </a:r>
            <a:endParaRPr b="1" sz="24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1e9786e8418_0_0"/>
          <p:cNvSpPr txBox="1"/>
          <p:nvPr>
            <p:ph type="title"/>
          </p:nvPr>
        </p:nvSpPr>
        <p:spPr>
          <a:xfrm>
            <a:off x="810000" y="447188"/>
            <a:ext cx="10572000" cy="970500"/>
          </a:xfrm>
          <a:prstGeom prst="rect">
            <a:avLst/>
          </a:prstGeom>
        </p:spPr>
        <p:txBody>
          <a:bodyPr anchorCtr="0" anchor="b" bIns="45700" lIns="91425" spcFirstLastPara="1" rIns="91425" wrap="square" tIns="45700">
            <a:noAutofit/>
          </a:bodyPr>
          <a:lstStyle/>
          <a:p>
            <a:pPr indent="0" lvl="0" marL="0" rtl="0" algn="l">
              <a:spcBef>
                <a:spcPts val="0"/>
              </a:spcBef>
              <a:spcAft>
                <a:spcPts val="0"/>
              </a:spcAft>
              <a:buNone/>
            </a:pPr>
            <a:r>
              <a:rPr lang="en-US"/>
              <a:t>Lab Assignment</a:t>
            </a:r>
            <a:endParaRPr/>
          </a:p>
        </p:txBody>
      </p:sp>
      <p:sp>
        <p:nvSpPr>
          <p:cNvPr id="197" name="Google Shape;197;g1e9786e8418_0_0"/>
          <p:cNvSpPr txBox="1"/>
          <p:nvPr>
            <p:ph idx="1" type="body"/>
          </p:nvPr>
        </p:nvSpPr>
        <p:spPr>
          <a:xfrm>
            <a:off x="818712" y="2222287"/>
            <a:ext cx="10554600" cy="3636600"/>
          </a:xfrm>
          <a:prstGeom prst="rect">
            <a:avLst/>
          </a:prstGeom>
        </p:spPr>
        <p:txBody>
          <a:bodyPr anchorCtr="0" anchor="ctr" bIns="45700" lIns="91425" spcFirstLastPara="1" rIns="91425" wrap="square" tIns="45700">
            <a:normAutofit/>
          </a:bodyPr>
          <a:lstStyle/>
          <a:p>
            <a:pPr indent="-342900" lvl="0" marL="457200" rtl="0" algn="l">
              <a:spcBef>
                <a:spcPts val="360"/>
              </a:spcBef>
              <a:spcAft>
                <a:spcPts val="0"/>
              </a:spcAft>
              <a:buSzPts val="1800"/>
              <a:buChar char="●"/>
            </a:pPr>
            <a:r>
              <a:rPr lang="en-US"/>
              <a:t>Implement remove function for an open addressing hash table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
          <p:cNvSpPr txBox="1"/>
          <p:nvPr>
            <p:ph type="title"/>
          </p:nvPr>
        </p:nvSpPr>
        <p:spPr>
          <a:xfrm>
            <a:off x="818712" y="543252"/>
            <a:ext cx="11161776" cy="893519"/>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What is a Map?</a:t>
            </a:r>
            <a:endParaRPr/>
          </a:p>
        </p:txBody>
      </p:sp>
      <p:sp>
        <p:nvSpPr>
          <p:cNvPr id="126" name="Google Shape;126;p2"/>
          <p:cNvSpPr txBox="1"/>
          <p:nvPr>
            <p:ph idx="1" type="body"/>
          </p:nvPr>
        </p:nvSpPr>
        <p:spPr>
          <a:xfrm>
            <a:off x="818700" y="2222272"/>
            <a:ext cx="10554600" cy="25653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spAutoFit/>
          </a:bodyPr>
          <a:lstStyle/>
          <a:p>
            <a:pPr indent="-381000" lvl="0" marL="457200" rtl="0" algn="l">
              <a:lnSpc>
                <a:spcPct val="100000"/>
              </a:lnSpc>
              <a:spcBef>
                <a:spcPts val="0"/>
              </a:spcBef>
              <a:spcAft>
                <a:spcPts val="0"/>
              </a:spcAft>
              <a:buSzPts val="2400"/>
              <a:buChar char="●"/>
            </a:pPr>
            <a:r>
              <a:rPr lang="en-US" sz="2400"/>
              <a:t>Recall that a map is a data structure used mostly for fast lookups or searching data.</a:t>
            </a:r>
            <a:endParaRPr sz="2400"/>
          </a:p>
          <a:p>
            <a:pPr indent="-381000" lvl="0" marL="457200" rtl="0" algn="l">
              <a:lnSpc>
                <a:spcPct val="100000"/>
              </a:lnSpc>
              <a:spcBef>
                <a:spcPts val="1000"/>
              </a:spcBef>
              <a:spcAft>
                <a:spcPts val="0"/>
              </a:spcAft>
              <a:buSzPts val="2400"/>
              <a:buChar char="●"/>
            </a:pPr>
            <a:r>
              <a:rPr lang="en-US" sz="2400"/>
              <a:t>It stores data in the form of key, value pairs, where every key is unique. Each key maps to a value, hence the name “map.”</a:t>
            </a:r>
            <a:endParaRPr sz="2400"/>
          </a:p>
          <a:p>
            <a:pPr indent="-381000" lvl="0" marL="457200" rtl="0" algn="l">
              <a:lnSpc>
                <a:spcPct val="100000"/>
              </a:lnSpc>
              <a:spcBef>
                <a:spcPts val="1000"/>
              </a:spcBef>
              <a:spcAft>
                <a:spcPts val="1000"/>
              </a:spcAft>
              <a:buSzPts val="2400"/>
              <a:buChar char="●"/>
            </a:pPr>
            <a:r>
              <a:rPr lang="en-US" sz="2400"/>
              <a:t>The look up speed and ordering of map elements depends on the data structure we use to implement our map. </a:t>
            </a:r>
            <a:endParaRPr sz="24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gf6eb24e70a_0_63"/>
          <p:cNvSpPr/>
          <p:nvPr/>
        </p:nvSpPr>
        <p:spPr>
          <a:xfrm>
            <a:off x="6662625" y="2222275"/>
            <a:ext cx="5178900" cy="42129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3" name="Google Shape;133;gf6eb24e70a_0_63"/>
          <p:cNvSpPr txBox="1"/>
          <p:nvPr>
            <p:ph type="title"/>
          </p:nvPr>
        </p:nvSpPr>
        <p:spPr>
          <a:xfrm>
            <a:off x="818712" y="543252"/>
            <a:ext cx="11161800" cy="8934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Hash Tables</a:t>
            </a:r>
            <a:endParaRPr/>
          </a:p>
        </p:txBody>
      </p:sp>
      <p:sp>
        <p:nvSpPr>
          <p:cNvPr id="134" name="Google Shape;134;gf6eb24e70a_0_63"/>
          <p:cNvSpPr txBox="1"/>
          <p:nvPr>
            <p:ph idx="1" type="body"/>
          </p:nvPr>
        </p:nvSpPr>
        <p:spPr>
          <a:xfrm>
            <a:off x="818700" y="2222275"/>
            <a:ext cx="5655000" cy="45408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spAutoFit/>
          </a:bodyPr>
          <a:lstStyle/>
          <a:p>
            <a:pPr indent="-381000" lvl="0" marL="457200" rtl="0" algn="l">
              <a:lnSpc>
                <a:spcPct val="100000"/>
              </a:lnSpc>
              <a:spcBef>
                <a:spcPts val="0"/>
              </a:spcBef>
              <a:spcAft>
                <a:spcPts val="0"/>
              </a:spcAft>
              <a:buSzPts val="2400"/>
              <a:buChar char="●"/>
            </a:pPr>
            <a:r>
              <a:rPr lang="en-US" sz="2400"/>
              <a:t>Like an array, but to find the index we use a </a:t>
            </a:r>
            <a:r>
              <a:rPr b="1" lang="en-US" sz="2400"/>
              <a:t>hash function.</a:t>
            </a:r>
            <a:endParaRPr b="1" sz="2400"/>
          </a:p>
          <a:p>
            <a:pPr indent="-381000" lvl="0" marL="457200" rtl="0" algn="l">
              <a:lnSpc>
                <a:spcPct val="100000"/>
              </a:lnSpc>
              <a:spcBef>
                <a:spcPts val="1000"/>
              </a:spcBef>
              <a:spcAft>
                <a:spcPts val="0"/>
              </a:spcAft>
              <a:buSzPts val="2400"/>
              <a:buChar char="●"/>
            </a:pPr>
            <a:r>
              <a:rPr lang="en-US" sz="2400"/>
              <a:t>A hash function converts the input into an index location that the input is then stored into.</a:t>
            </a:r>
            <a:endParaRPr sz="2400"/>
          </a:p>
          <a:p>
            <a:pPr indent="-381000" lvl="0" marL="457200" rtl="0" algn="l">
              <a:lnSpc>
                <a:spcPct val="100000"/>
              </a:lnSpc>
              <a:spcBef>
                <a:spcPts val="1000"/>
              </a:spcBef>
              <a:spcAft>
                <a:spcPts val="0"/>
              </a:spcAft>
              <a:buSzPts val="2400"/>
              <a:buChar char="●"/>
            </a:pPr>
            <a:r>
              <a:rPr lang="en-US" sz="2400"/>
              <a:t>Hashing is a function - O(1)</a:t>
            </a:r>
            <a:endParaRPr sz="2400"/>
          </a:p>
          <a:p>
            <a:pPr indent="-381000" lvl="0" marL="457200" rtl="0" algn="l">
              <a:lnSpc>
                <a:spcPct val="100000"/>
              </a:lnSpc>
              <a:spcBef>
                <a:spcPts val="1000"/>
              </a:spcBef>
              <a:spcAft>
                <a:spcPts val="1000"/>
              </a:spcAft>
              <a:buSzPts val="2400"/>
              <a:buChar char="●"/>
            </a:pPr>
            <a:r>
              <a:rPr lang="en-US" sz="2400"/>
              <a:t>With a good hash function that distributes keys </a:t>
            </a:r>
            <a:r>
              <a:rPr b="1" lang="en-US" sz="2400"/>
              <a:t>uniformly</a:t>
            </a:r>
            <a:r>
              <a:rPr lang="en-US" sz="2400"/>
              <a:t> around the table so to minimize </a:t>
            </a:r>
            <a:r>
              <a:rPr b="1" lang="en-US" sz="2400"/>
              <a:t>collisions, </a:t>
            </a:r>
            <a:r>
              <a:rPr lang="en-US" sz="2400"/>
              <a:t> all commands have average runtimes of O(1).</a:t>
            </a:r>
            <a:endParaRPr sz="2400"/>
          </a:p>
        </p:txBody>
      </p:sp>
      <p:pic>
        <p:nvPicPr>
          <p:cNvPr descr="bst" id="135" name="Google Shape;135;gf6eb24e70a_0_63"/>
          <p:cNvPicPr preferRelativeResize="0"/>
          <p:nvPr/>
        </p:nvPicPr>
        <p:blipFill rotWithShape="1">
          <a:blip r:embed="rId3">
            <a:alphaModFix/>
          </a:blip>
          <a:srcRect b="0" l="0" r="0" t="0"/>
          <a:stretch/>
        </p:blipFill>
        <p:spPr>
          <a:xfrm>
            <a:off x="6795433" y="2222275"/>
            <a:ext cx="4913280" cy="40944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f6eb24e70a_0_69"/>
          <p:cNvSpPr txBox="1"/>
          <p:nvPr>
            <p:ph type="title"/>
          </p:nvPr>
        </p:nvSpPr>
        <p:spPr>
          <a:xfrm>
            <a:off x="818712" y="543252"/>
            <a:ext cx="11161800" cy="8934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Hash Functions</a:t>
            </a:r>
            <a:endParaRPr/>
          </a:p>
        </p:txBody>
      </p:sp>
      <p:sp>
        <p:nvSpPr>
          <p:cNvPr id="142" name="Google Shape;142;gf6eb24e70a_0_69"/>
          <p:cNvSpPr txBox="1"/>
          <p:nvPr>
            <p:ph idx="1" type="body"/>
          </p:nvPr>
        </p:nvSpPr>
        <p:spPr>
          <a:xfrm>
            <a:off x="818700" y="2222272"/>
            <a:ext cx="10554600" cy="33708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spAutoFit/>
          </a:bodyPr>
          <a:lstStyle/>
          <a:p>
            <a:pPr indent="-381000" lvl="0" marL="457200" rtl="0" algn="l">
              <a:lnSpc>
                <a:spcPct val="100000"/>
              </a:lnSpc>
              <a:spcBef>
                <a:spcPts val="1080"/>
              </a:spcBef>
              <a:spcAft>
                <a:spcPts val="0"/>
              </a:spcAft>
              <a:buSzPts val="2400"/>
              <a:buChar char="●"/>
            </a:pPr>
            <a:r>
              <a:rPr lang="en-US" sz="2400"/>
              <a:t>Hash function - a function that converts an object into an index location within our array.</a:t>
            </a:r>
            <a:endParaRPr sz="2400"/>
          </a:p>
          <a:p>
            <a:pPr indent="-381000" lvl="0" marL="457200" rtl="0" algn="l">
              <a:lnSpc>
                <a:spcPct val="100000"/>
              </a:lnSpc>
              <a:spcBef>
                <a:spcPts val="1080"/>
              </a:spcBef>
              <a:spcAft>
                <a:spcPts val="0"/>
              </a:spcAft>
              <a:buSzPts val="2400"/>
              <a:buChar char="●"/>
            </a:pPr>
            <a:r>
              <a:rPr lang="en-US" sz="2400"/>
              <a:t>Goals of a hash function:</a:t>
            </a:r>
            <a:endParaRPr sz="2400"/>
          </a:p>
          <a:p>
            <a:pPr indent="-381000" lvl="1" marL="914400" rtl="0" algn="l">
              <a:lnSpc>
                <a:spcPct val="100000"/>
              </a:lnSpc>
              <a:spcBef>
                <a:spcPts val="1080"/>
              </a:spcBef>
              <a:spcAft>
                <a:spcPts val="0"/>
              </a:spcAft>
              <a:buSzPts val="2400"/>
              <a:buChar char="○"/>
            </a:pPr>
            <a:r>
              <a:rPr lang="en-US" sz="2400"/>
              <a:t>Easy and fast to compute</a:t>
            </a:r>
            <a:endParaRPr sz="2400"/>
          </a:p>
          <a:p>
            <a:pPr indent="-381000" lvl="1" marL="914400" rtl="0" algn="l">
              <a:lnSpc>
                <a:spcPct val="100000"/>
              </a:lnSpc>
              <a:spcBef>
                <a:spcPts val="1080"/>
              </a:spcBef>
              <a:spcAft>
                <a:spcPts val="0"/>
              </a:spcAft>
              <a:buSzPts val="2400"/>
              <a:buChar char="○"/>
            </a:pPr>
            <a:r>
              <a:rPr lang="en-US" sz="2400"/>
              <a:t>Uniformly distributes keys across the hash table</a:t>
            </a:r>
            <a:endParaRPr sz="2400"/>
          </a:p>
          <a:p>
            <a:pPr indent="-381000" lvl="1" marL="914400" rtl="0" algn="l">
              <a:lnSpc>
                <a:spcPct val="100000"/>
              </a:lnSpc>
              <a:spcBef>
                <a:spcPts val="1080"/>
              </a:spcBef>
              <a:spcAft>
                <a:spcPts val="0"/>
              </a:spcAft>
              <a:buSzPts val="2400"/>
              <a:buChar char="○"/>
            </a:pPr>
            <a:r>
              <a:rPr lang="en-US" sz="2400"/>
              <a:t>Deterministic! </a:t>
            </a:r>
            <a:endParaRPr sz="2400"/>
          </a:p>
          <a:p>
            <a:pPr indent="0" lvl="0" marL="0" rtl="0" algn="l">
              <a:lnSpc>
                <a:spcPct val="100000"/>
              </a:lnSpc>
              <a:spcBef>
                <a:spcPts val="1080"/>
              </a:spcBef>
              <a:spcAft>
                <a:spcPts val="0"/>
              </a:spcAft>
              <a:buSzPts val="1800"/>
              <a:buNone/>
            </a:pPr>
            <a:r>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gf6eb24e70a_0_14"/>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rPr lang="en-US"/>
              <a:t>Hash Functions (continued)</a:t>
            </a:r>
            <a:endParaRPr/>
          </a:p>
        </p:txBody>
      </p:sp>
      <p:sp>
        <p:nvSpPr>
          <p:cNvPr id="149" name="Google Shape;149;gf6eb24e70a_0_14"/>
          <p:cNvSpPr txBox="1"/>
          <p:nvPr>
            <p:ph idx="1" type="body"/>
          </p:nvPr>
        </p:nvSpPr>
        <p:spPr>
          <a:xfrm>
            <a:off x="818712" y="2222287"/>
            <a:ext cx="10554600" cy="44022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spAutoFit/>
          </a:bodyPr>
          <a:lstStyle/>
          <a:p>
            <a:pPr indent="-381000" lvl="0" marL="457200" rtl="0" algn="l">
              <a:lnSpc>
                <a:spcPct val="100000"/>
              </a:lnSpc>
              <a:spcBef>
                <a:spcPts val="600"/>
              </a:spcBef>
              <a:spcAft>
                <a:spcPts val="0"/>
              </a:spcAft>
              <a:buSzPts val="2400"/>
              <a:buChar char="●"/>
            </a:pPr>
            <a:r>
              <a:rPr lang="en-US" sz="2400"/>
              <a:t>A bad hash function:</a:t>
            </a:r>
            <a:endParaRPr sz="2400"/>
          </a:p>
          <a:p>
            <a:pPr indent="0" lvl="0" marL="0" rtl="0" algn="l">
              <a:lnSpc>
                <a:spcPct val="100000"/>
              </a:lnSpc>
              <a:spcBef>
                <a:spcPts val="600"/>
              </a:spcBef>
              <a:spcAft>
                <a:spcPts val="0"/>
              </a:spcAft>
              <a:buSzPts val="1800"/>
              <a:buNone/>
            </a:pPr>
            <a:r>
              <a:t/>
            </a:r>
            <a:endParaRPr sz="2400"/>
          </a:p>
          <a:p>
            <a:pPr indent="0" lvl="0" marL="0" rtl="0" algn="l">
              <a:lnSpc>
                <a:spcPct val="100000"/>
              </a:lnSpc>
              <a:spcBef>
                <a:spcPts val="600"/>
              </a:spcBef>
              <a:spcAft>
                <a:spcPts val="0"/>
              </a:spcAft>
              <a:buSzPts val="1800"/>
              <a:buNone/>
            </a:pPr>
            <a:r>
              <a:t/>
            </a:r>
            <a:endParaRPr sz="2400"/>
          </a:p>
          <a:p>
            <a:pPr indent="0" lvl="0" marL="0" rtl="0" algn="l">
              <a:lnSpc>
                <a:spcPct val="100000"/>
              </a:lnSpc>
              <a:spcBef>
                <a:spcPts val="600"/>
              </a:spcBef>
              <a:spcAft>
                <a:spcPts val="0"/>
              </a:spcAft>
              <a:buSzPts val="1800"/>
              <a:buNone/>
            </a:pPr>
            <a:r>
              <a:rPr lang="en-US" sz="2400"/>
              <a:t>	This is fast (only one operation) but always returns the same value!</a:t>
            </a:r>
            <a:endParaRPr sz="2400"/>
          </a:p>
          <a:p>
            <a:pPr indent="0" lvl="0" marL="0" rtl="0" algn="l">
              <a:lnSpc>
                <a:spcPct val="100000"/>
              </a:lnSpc>
              <a:spcBef>
                <a:spcPts val="600"/>
              </a:spcBef>
              <a:spcAft>
                <a:spcPts val="0"/>
              </a:spcAft>
              <a:buSzPts val="1800"/>
              <a:buNone/>
            </a:pPr>
            <a:r>
              <a:t/>
            </a:r>
            <a:endParaRPr sz="2400"/>
          </a:p>
          <a:p>
            <a:pPr indent="-381000" lvl="0" marL="457200" rtl="0" algn="l">
              <a:lnSpc>
                <a:spcPct val="100000"/>
              </a:lnSpc>
              <a:spcBef>
                <a:spcPts val="600"/>
              </a:spcBef>
              <a:spcAft>
                <a:spcPts val="0"/>
              </a:spcAft>
              <a:buSzPts val="2400"/>
              <a:buChar char="●"/>
            </a:pPr>
            <a:r>
              <a:rPr lang="en-US" sz="2400"/>
              <a:t>A good hash function:</a:t>
            </a:r>
            <a:endParaRPr sz="2400"/>
          </a:p>
          <a:p>
            <a:pPr indent="0" lvl="0" marL="457200" rtl="0" algn="l">
              <a:lnSpc>
                <a:spcPct val="100000"/>
              </a:lnSpc>
              <a:spcBef>
                <a:spcPts val="600"/>
              </a:spcBef>
              <a:spcAft>
                <a:spcPts val="0"/>
              </a:spcAft>
              <a:buSzPts val="1800"/>
              <a:buNone/>
            </a:pPr>
            <a:r>
              <a:t/>
            </a:r>
            <a:endParaRPr sz="2400"/>
          </a:p>
          <a:p>
            <a:pPr indent="0" lvl="0" marL="457200" rtl="0" algn="l">
              <a:lnSpc>
                <a:spcPct val="100000"/>
              </a:lnSpc>
              <a:spcBef>
                <a:spcPts val="600"/>
              </a:spcBef>
              <a:spcAft>
                <a:spcPts val="0"/>
              </a:spcAft>
              <a:buSzPts val="1800"/>
              <a:buNone/>
            </a:pPr>
            <a:r>
              <a:t/>
            </a:r>
            <a:endParaRPr sz="2400"/>
          </a:p>
          <a:p>
            <a:pPr indent="0" lvl="0" marL="457200" rtl="0" algn="l">
              <a:lnSpc>
                <a:spcPct val="100000"/>
              </a:lnSpc>
              <a:spcBef>
                <a:spcPts val="600"/>
              </a:spcBef>
              <a:spcAft>
                <a:spcPts val="0"/>
              </a:spcAft>
              <a:buSzPts val="1800"/>
              <a:buNone/>
            </a:pPr>
            <a:r>
              <a:rPr lang="en-US" sz="2400"/>
              <a:t>A few more operations (but still constant), and gives a variety of output numbers, and is deterministic!</a:t>
            </a:r>
            <a:endParaRPr sz="2400"/>
          </a:p>
        </p:txBody>
      </p:sp>
      <p:pic>
        <p:nvPicPr>
          <p:cNvPr id="150" name="Google Shape;150;gf6eb24e70a_0_14"/>
          <p:cNvPicPr preferRelativeResize="0"/>
          <p:nvPr/>
        </p:nvPicPr>
        <p:blipFill rotWithShape="1">
          <a:blip r:embed="rId3">
            <a:alphaModFix/>
          </a:blip>
          <a:srcRect b="0" l="0" r="0" t="0"/>
          <a:stretch/>
        </p:blipFill>
        <p:spPr>
          <a:xfrm>
            <a:off x="4778904" y="2222274"/>
            <a:ext cx="3559075" cy="1311250"/>
          </a:xfrm>
          <a:prstGeom prst="rect">
            <a:avLst/>
          </a:prstGeom>
          <a:noFill/>
          <a:ln>
            <a:noFill/>
          </a:ln>
        </p:spPr>
      </p:pic>
      <p:pic>
        <p:nvPicPr>
          <p:cNvPr id="151" name="Google Shape;151;gf6eb24e70a_0_14"/>
          <p:cNvPicPr preferRelativeResize="0"/>
          <p:nvPr/>
        </p:nvPicPr>
        <p:blipFill rotWithShape="1">
          <a:blip r:embed="rId4">
            <a:alphaModFix/>
          </a:blip>
          <a:srcRect b="0" l="0" r="0" t="0"/>
          <a:stretch/>
        </p:blipFill>
        <p:spPr>
          <a:xfrm>
            <a:off x="4913775" y="4570900"/>
            <a:ext cx="6934200" cy="11620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gf6eb24e70a_0_75"/>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rPr lang="en-US"/>
              <a:t>Collisions</a:t>
            </a:r>
            <a:endParaRPr/>
          </a:p>
        </p:txBody>
      </p:sp>
      <p:sp>
        <p:nvSpPr>
          <p:cNvPr id="158" name="Google Shape;158;gf6eb24e70a_0_75"/>
          <p:cNvSpPr txBox="1"/>
          <p:nvPr>
            <p:ph idx="1" type="body"/>
          </p:nvPr>
        </p:nvSpPr>
        <p:spPr>
          <a:xfrm>
            <a:off x="818712" y="2222287"/>
            <a:ext cx="10554600" cy="29091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spAutoFit/>
          </a:bodyPr>
          <a:lstStyle/>
          <a:p>
            <a:pPr indent="-381000" lvl="0" marL="457200" rtl="0" algn="l">
              <a:lnSpc>
                <a:spcPct val="100000"/>
              </a:lnSpc>
              <a:spcBef>
                <a:spcPts val="360"/>
              </a:spcBef>
              <a:spcAft>
                <a:spcPts val="0"/>
              </a:spcAft>
              <a:buSzPts val="2400"/>
              <a:buChar char="●"/>
            </a:pPr>
            <a:r>
              <a:rPr lang="en-US" sz="2400"/>
              <a:t>So what happens if the hash function outputs the same index for multiple objects? </a:t>
            </a:r>
            <a:endParaRPr sz="2400"/>
          </a:p>
          <a:p>
            <a:pPr indent="-381000" lvl="1" marL="914400" rtl="0" algn="l">
              <a:lnSpc>
                <a:spcPct val="100000"/>
              </a:lnSpc>
              <a:spcBef>
                <a:spcPts val="360"/>
              </a:spcBef>
              <a:spcAft>
                <a:spcPts val="0"/>
              </a:spcAft>
              <a:buSzPts val="2400"/>
              <a:buChar char="○"/>
            </a:pPr>
            <a:r>
              <a:rPr lang="en-US" sz="2400"/>
              <a:t>This is called a </a:t>
            </a:r>
            <a:r>
              <a:rPr b="1" lang="en-US" sz="2400"/>
              <a:t>collision</a:t>
            </a:r>
            <a:r>
              <a:rPr lang="en-US" sz="2400"/>
              <a:t>.</a:t>
            </a:r>
            <a:endParaRPr sz="2400"/>
          </a:p>
          <a:p>
            <a:pPr indent="0" lvl="0" marL="0" rtl="0" algn="l">
              <a:lnSpc>
                <a:spcPct val="100000"/>
              </a:lnSpc>
              <a:spcBef>
                <a:spcPts val="360"/>
              </a:spcBef>
              <a:spcAft>
                <a:spcPts val="0"/>
              </a:spcAft>
              <a:buSzPts val="1800"/>
              <a:buNone/>
            </a:pPr>
            <a:r>
              <a:t/>
            </a:r>
            <a:endParaRPr sz="2400"/>
          </a:p>
          <a:p>
            <a:pPr indent="-381000" lvl="0" marL="457200" rtl="0" algn="l">
              <a:lnSpc>
                <a:spcPct val="100000"/>
              </a:lnSpc>
              <a:spcBef>
                <a:spcPts val="360"/>
              </a:spcBef>
              <a:spcAft>
                <a:spcPts val="0"/>
              </a:spcAft>
              <a:buSzPts val="2400"/>
              <a:buChar char="●"/>
            </a:pPr>
            <a:r>
              <a:rPr lang="en-US" sz="2400"/>
              <a:t>Two approaches to handling collisions:</a:t>
            </a:r>
            <a:endParaRPr sz="2400"/>
          </a:p>
          <a:p>
            <a:pPr indent="-381000" lvl="1" marL="914400" rtl="0" algn="l">
              <a:lnSpc>
                <a:spcPct val="100000"/>
              </a:lnSpc>
              <a:spcBef>
                <a:spcPts val="360"/>
              </a:spcBef>
              <a:spcAft>
                <a:spcPts val="0"/>
              </a:spcAft>
              <a:buSzPts val="2400"/>
              <a:buChar char="○"/>
            </a:pPr>
            <a:r>
              <a:rPr lang="en-US" sz="2400"/>
              <a:t>Open addressing</a:t>
            </a:r>
            <a:endParaRPr sz="2400"/>
          </a:p>
          <a:p>
            <a:pPr indent="-381000" lvl="1" marL="914400" rtl="0" algn="l">
              <a:lnSpc>
                <a:spcPct val="100000"/>
              </a:lnSpc>
              <a:spcBef>
                <a:spcPts val="360"/>
              </a:spcBef>
              <a:spcAft>
                <a:spcPts val="0"/>
              </a:spcAft>
              <a:buSzPts val="2400"/>
              <a:buChar char="○"/>
            </a:pPr>
            <a:r>
              <a:rPr lang="en-US" sz="2400"/>
              <a:t>Closed addressing (chaining or buckets)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f6eb24e70a_0_20"/>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rPr lang="en-US"/>
              <a:t>Open Addressing</a:t>
            </a:r>
            <a:endParaRPr/>
          </a:p>
        </p:txBody>
      </p:sp>
      <p:sp>
        <p:nvSpPr>
          <p:cNvPr id="165" name="Google Shape;165;gf6eb24e70a_0_20"/>
          <p:cNvSpPr txBox="1"/>
          <p:nvPr>
            <p:ph idx="1" type="body"/>
          </p:nvPr>
        </p:nvSpPr>
        <p:spPr>
          <a:xfrm>
            <a:off x="468062" y="2518987"/>
            <a:ext cx="10554600" cy="37866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spAutoFit/>
          </a:bodyPr>
          <a:lstStyle/>
          <a:p>
            <a:pPr indent="-381000" lvl="0" marL="457200" rtl="0" algn="l">
              <a:lnSpc>
                <a:spcPct val="100000"/>
              </a:lnSpc>
              <a:spcBef>
                <a:spcPts val="0"/>
              </a:spcBef>
              <a:spcAft>
                <a:spcPts val="0"/>
              </a:spcAft>
              <a:buSzPts val="2400"/>
              <a:buChar char="●"/>
            </a:pPr>
            <a:r>
              <a:rPr lang="en-US" sz="2400"/>
              <a:t>The idea with open addressing is that every location in the array can only have 1 thing in it. This means that we will have to find a free spot that we can place the object in. Linear probing is a very simple solution.</a:t>
            </a:r>
            <a:endParaRPr sz="2400"/>
          </a:p>
          <a:p>
            <a:pPr indent="0" lvl="0" marL="0" rtl="0" algn="l">
              <a:lnSpc>
                <a:spcPct val="100000"/>
              </a:lnSpc>
              <a:spcBef>
                <a:spcPts val="0"/>
              </a:spcBef>
              <a:spcAft>
                <a:spcPts val="0"/>
              </a:spcAft>
              <a:buSzPts val="1800"/>
              <a:buNone/>
            </a:pPr>
            <a:r>
              <a:t/>
            </a:r>
            <a:endParaRPr sz="2400"/>
          </a:p>
          <a:p>
            <a:pPr indent="-381000" lvl="0" marL="457200" rtl="0" algn="l">
              <a:lnSpc>
                <a:spcPct val="100000"/>
              </a:lnSpc>
              <a:spcBef>
                <a:spcPts val="0"/>
              </a:spcBef>
              <a:spcAft>
                <a:spcPts val="0"/>
              </a:spcAft>
              <a:buSzPts val="2400"/>
              <a:buChar char="●"/>
            </a:pPr>
            <a:r>
              <a:rPr lang="en-US" sz="2400"/>
              <a:t>Linear probing is where you just keep incrementing up/looking at the next index until you find a free location.</a:t>
            </a:r>
            <a:endParaRPr sz="2400"/>
          </a:p>
          <a:p>
            <a:pPr indent="-381000" lvl="0" marL="457200" rtl="0" algn="l">
              <a:lnSpc>
                <a:spcPct val="100000"/>
              </a:lnSpc>
              <a:spcBef>
                <a:spcPts val="0"/>
              </a:spcBef>
              <a:spcAft>
                <a:spcPts val="0"/>
              </a:spcAft>
              <a:buSzPts val="2400"/>
              <a:buChar char="●"/>
            </a:pPr>
            <a:r>
              <a:rPr lang="en-US" sz="2400"/>
              <a:t>Other examples of open addressing are:</a:t>
            </a:r>
            <a:endParaRPr sz="2400"/>
          </a:p>
          <a:p>
            <a:pPr indent="-381000" lvl="1" marL="914400" rtl="0" algn="l">
              <a:lnSpc>
                <a:spcPct val="100000"/>
              </a:lnSpc>
              <a:spcBef>
                <a:spcPts val="0"/>
              </a:spcBef>
              <a:spcAft>
                <a:spcPts val="0"/>
              </a:spcAft>
              <a:buSzPts val="2400"/>
              <a:buChar char="○"/>
            </a:pPr>
            <a:r>
              <a:rPr lang="en-US" sz="2400"/>
              <a:t>Quadratic Probing</a:t>
            </a:r>
            <a:endParaRPr sz="2400"/>
          </a:p>
          <a:p>
            <a:pPr indent="-381000" lvl="1" marL="914400" rtl="0" algn="l">
              <a:lnSpc>
                <a:spcPct val="100000"/>
              </a:lnSpc>
              <a:spcBef>
                <a:spcPts val="0"/>
              </a:spcBef>
              <a:spcAft>
                <a:spcPts val="0"/>
              </a:spcAft>
              <a:buSzPts val="2400"/>
              <a:buChar char="○"/>
            </a:pPr>
            <a:r>
              <a:rPr lang="en-US" sz="2400"/>
              <a:t>Double Hashing</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gf8354d7d49_0_5"/>
          <p:cNvSpPr txBox="1"/>
          <p:nvPr>
            <p:ph type="title"/>
          </p:nvPr>
        </p:nvSpPr>
        <p:spPr>
          <a:xfrm>
            <a:off x="810000" y="447188"/>
            <a:ext cx="10572000" cy="97050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800"/>
              <a:buNone/>
            </a:pPr>
            <a:r>
              <a:rPr lang="en-US"/>
              <a:t>Closed Addressing (Chaining)</a:t>
            </a:r>
            <a:endParaRPr/>
          </a:p>
        </p:txBody>
      </p:sp>
      <p:sp>
        <p:nvSpPr>
          <p:cNvPr id="172" name="Google Shape;172;gf8354d7d49_0_5"/>
          <p:cNvSpPr txBox="1"/>
          <p:nvPr>
            <p:ph idx="1" type="body"/>
          </p:nvPr>
        </p:nvSpPr>
        <p:spPr>
          <a:xfrm>
            <a:off x="468062" y="2518987"/>
            <a:ext cx="10554600" cy="15699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spAutoFit/>
          </a:bodyPr>
          <a:lstStyle/>
          <a:p>
            <a:pPr indent="-381000" lvl="0" marL="457200" rtl="0" algn="l">
              <a:lnSpc>
                <a:spcPct val="100000"/>
              </a:lnSpc>
              <a:spcBef>
                <a:spcPts val="0"/>
              </a:spcBef>
              <a:spcAft>
                <a:spcPts val="0"/>
              </a:spcAft>
              <a:buSzPts val="2400"/>
              <a:buChar char="●"/>
            </a:pPr>
            <a:r>
              <a:rPr lang="en-US" sz="2400"/>
              <a:t>Chaining allows for multiple objects to reside within the same array location. The array is changed to be an array of lists or some other data structure, allowing us to store multiple items per index. We often use an array of linked lists, hence the name “chaining.”</a:t>
            </a:r>
            <a:endParaRPr sz="2000"/>
          </a:p>
        </p:txBody>
      </p:sp>
      <p:pic>
        <p:nvPicPr>
          <p:cNvPr descr="bst" id="173" name="Google Shape;173;gf8354d7d49_0_5"/>
          <p:cNvPicPr preferRelativeResize="0"/>
          <p:nvPr/>
        </p:nvPicPr>
        <p:blipFill rotWithShape="1">
          <a:blip r:embed="rId3">
            <a:alphaModFix/>
          </a:blip>
          <a:srcRect b="0" l="0" r="0" t="0"/>
          <a:stretch/>
        </p:blipFill>
        <p:spPr>
          <a:xfrm>
            <a:off x="998800" y="4225600"/>
            <a:ext cx="3810000" cy="2381250"/>
          </a:xfrm>
          <a:prstGeom prst="rect">
            <a:avLst/>
          </a:prstGeom>
          <a:noFill/>
          <a:ln>
            <a:noFill/>
          </a:ln>
        </p:spPr>
      </p:pic>
      <p:sp>
        <p:nvSpPr>
          <p:cNvPr id="174" name="Google Shape;174;gf8354d7d49_0_5"/>
          <p:cNvSpPr txBox="1"/>
          <p:nvPr>
            <p:ph idx="1" type="body"/>
          </p:nvPr>
        </p:nvSpPr>
        <p:spPr>
          <a:xfrm>
            <a:off x="4808804" y="4261825"/>
            <a:ext cx="6905100" cy="23088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spAutoFit/>
          </a:bodyPr>
          <a:lstStyle/>
          <a:p>
            <a:pPr indent="-381000" lvl="0" marL="457200" rtl="0" algn="l">
              <a:lnSpc>
                <a:spcPct val="100000"/>
              </a:lnSpc>
              <a:spcBef>
                <a:spcPts val="0"/>
              </a:spcBef>
              <a:spcAft>
                <a:spcPts val="0"/>
              </a:spcAft>
              <a:buSzPts val="2400"/>
              <a:buChar char="●"/>
            </a:pPr>
            <a:r>
              <a:rPr lang="en-US" sz="2400"/>
              <a:t>Because chaining allows for buckets, n objects could all be placed within the same bucket. The worst case runtime is O(n). Ideally, this should not occur if the hash function is good and the size of the hash table is big enough.</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
          <p:cNvSpPr txBox="1"/>
          <p:nvPr>
            <p:ph type="title"/>
          </p:nvPr>
        </p:nvSpPr>
        <p:spPr>
          <a:xfrm>
            <a:off x="810000" y="447188"/>
            <a:ext cx="10571998" cy="970450"/>
          </a:xfrm>
          <a:prstGeom prst="rect">
            <a:avLst/>
          </a:prstGeom>
          <a:noFill/>
          <a:ln>
            <a:noFill/>
          </a:ln>
          <a:effectLst>
            <a:outerShdw blurRad="50800">
              <a:srgbClr val="000000">
                <a:alpha val="60000"/>
              </a:srgbClr>
            </a:outerShdw>
          </a:effectLst>
        </p:spPr>
        <p:txBody>
          <a:bodyPr anchorCtr="0" anchor="b" bIns="45700" lIns="91425" spcFirstLastPara="1" rIns="91425" wrap="square" tIns="45700">
            <a:noAutofit/>
          </a:bodyPr>
          <a:lstStyle/>
          <a:p>
            <a:pPr indent="0" lvl="0" marL="0" rtl="0" algn="l">
              <a:lnSpc>
                <a:spcPct val="100000"/>
              </a:lnSpc>
              <a:spcBef>
                <a:spcPts val="0"/>
              </a:spcBef>
              <a:spcAft>
                <a:spcPts val="0"/>
              </a:spcAft>
              <a:buClr>
                <a:srgbClr val="FEFEFE"/>
              </a:buClr>
              <a:buSzPts val="4000"/>
              <a:buFont typeface="Century Gothic"/>
              <a:buNone/>
            </a:pPr>
            <a:r>
              <a:rPr lang="en-US"/>
              <a:t>OrderedMap</a:t>
            </a:r>
            <a:endParaRPr/>
          </a:p>
        </p:txBody>
      </p:sp>
      <p:graphicFrame>
        <p:nvGraphicFramePr>
          <p:cNvPr id="181" name="Google Shape;181;p3"/>
          <p:cNvGraphicFramePr/>
          <p:nvPr/>
        </p:nvGraphicFramePr>
        <p:xfrm>
          <a:off x="699515" y="2478892"/>
          <a:ext cx="3000000" cy="3000000"/>
        </p:xfrm>
        <a:graphic>
          <a:graphicData uri="http://schemas.openxmlformats.org/drawingml/2006/table">
            <a:tbl>
              <a:tblPr bandRow="1">
                <a:noFill/>
                <a:tableStyleId>{564B479E-06F9-4F6E-BA62-041A7D3AA6E0}</a:tableStyleId>
              </a:tblPr>
              <a:tblGrid>
                <a:gridCol w="2311150"/>
                <a:gridCol w="2136975"/>
              </a:tblGrid>
              <a:tr h="895925">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Function</a:t>
                      </a:r>
                      <a:endParaRPr b="1" sz="2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CD1CC"/>
                    </a:solidFill>
                  </a:tcPr>
                </a:tc>
                <a:tc>
                  <a:txBody>
                    <a:bodyPr/>
                    <a:lstStyle/>
                    <a:p>
                      <a:pPr indent="0" lvl="0" marL="0" marR="0" rtl="0" algn="l">
                        <a:lnSpc>
                          <a:spcPct val="100000"/>
                        </a:lnSpc>
                        <a:spcBef>
                          <a:spcPts val="0"/>
                        </a:spcBef>
                        <a:spcAft>
                          <a:spcPts val="0"/>
                        </a:spcAft>
                        <a:buClr>
                          <a:srgbClr val="000000"/>
                        </a:buClr>
                        <a:buSzPts val="2000"/>
                        <a:buFont typeface="Arial"/>
                        <a:buNone/>
                      </a:pPr>
                      <a:r>
                        <a:rPr b="1" lang="en-US" sz="2000" u="none" cap="none" strike="noStrike"/>
                        <a:t>Runtime</a:t>
                      </a:r>
                      <a:endParaRPr b="1" sz="2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solidFill>
                      <a:srgbClr val="9CD1CC"/>
                    </a:solidFill>
                  </a:tcPr>
                </a:tc>
              </a:tr>
              <a:tr h="100000">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t>get(key)</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txBody>
                  <a:tcPr marT="45725" marB="45725" marR="91450" marL="91450">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t>O(log n)</a:t>
                      </a:r>
                      <a:endParaRPr sz="2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r>
              <a:tr h="100000">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t>push(key, value))</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t>O(log n)</a:t>
                      </a:r>
                      <a:endParaRPr sz="2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tcPr>
                </a:tc>
              </a:tr>
              <a:tr h="100000">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rPr lang="en-US" sz="2000" u="none" cap="none" strike="noStrike"/>
                        <a:t>remove(key)</a:t>
                      </a:r>
                      <a:endParaRPr sz="2000" u="none" cap="none" strike="noStrike"/>
                    </a:p>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lnT cap="flat" cmpd="sng" w="12700">
                      <a:solidFill>
                        <a:schemeClr val="lt1"/>
                      </a:solidFill>
                      <a:prstDash val="solid"/>
                      <a:round/>
                      <a:headEnd len="sm" w="sm" type="none"/>
                      <a:tailEnd len="sm" w="sm" type="none"/>
                    </a:lnT>
                    <a:lnB cap="flat" cmpd="sng" w="12700">
                      <a:solidFill>
                        <a:schemeClr val="lt1"/>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2000"/>
                        <a:buFont typeface="Arial"/>
                        <a:buNone/>
                      </a:pPr>
                      <a:r>
                        <a:t/>
                      </a:r>
                      <a:endParaRPr sz="2000" u="none" cap="none" strike="noStrike"/>
                    </a:p>
                    <a:p>
                      <a:pPr indent="0" lvl="0" marL="0" marR="0" rtl="0" algn="l">
                        <a:lnSpc>
                          <a:spcPct val="100000"/>
                        </a:lnSpc>
                        <a:spcBef>
                          <a:spcPts val="0"/>
                        </a:spcBef>
                        <a:spcAft>
                          <a:spcPts val="0"/>
                        </a:spcAft>
                        <a:buClr>
                          <a:schemeClr val="dk1"/>
                        </a:buClr>
                        <a:buSzPts val="2000"/>
                        <a:buFont typeface="Arial"/>
                        <a:buNone/>
                      </a:pPr>
                      <a:r>
                        <a:rPr lang="en-US" sz="2000" u="none" cap="none" strike="noStrike"/>
                        <a:t>O(log n)</a:t>
                      </a:r>
                      <a:endParaRPr sz="2000" u="none" cap="none" strike="noStrike"/>
                    </a:p>
                  </a:txBody>
                  <a:tcPr marT="45725" marB="45725" marR="91450" marL="91450">
                    <a:lnL cap="flat" cmpd="sng" w="12700">
                      <a:solidFill>
                        <a:schemeClr val="lt1"/>
                      </a:solidFill>
                      <a:prstDash val="solid"/>
                      <a:round/>
                      <a:headEnd len="sm" w="sm" type="none"/>
                      <a:tailEnd len="sm" w="sm" type="none"/>
                    </a:lnL>
                    <a:lnR cap="flat" cmpd="sng" w="12700">
                      <a:solidFill>
                        <a:schemeClr val="lt1"/>
                      </a:solidFill>
                      <a:prstDash val="solid"/>
                      <a:round/>
                      <a:headEnd len="sm" w="sm" type="none"/>
                      <a:tailEnd len="sm" w="sm" type="none"/>
                    </a:lnR>
                  </a:tcPr>
                </a:tc>
              </a:tr>
            </a:tbl>
          </a:graphicData>
        </a:graphic>
      </p:graphicFrame>
      <p:sp>
        <p:nvSpPr>
          <p:cNvPr id="182" name="Google Shape;182;p3"/>
          <p:cNvSpPr txBox="1"/>
          <p:nvPr>
            <p:ph idx="1" type="body"/>
          </p:nvPr>
        </p:nvSpPr>
        <p:spPr>
          <a:xfrm>
            <a:off x="5394748" y="2542350"/>
            <a:ext cx="6365700" cy="3417000"/>
          </a:xfrm>
          <a:prstGeom prst="rect">
            <a:avLst/>
          </a:prstGeom>
          <a:noFill/>
          <a:ln>
            <a:noFill/>
          </a:ln>
          <a:effectLst>
            <a:outerShdw blurRad="50800">
              <a:srgbClr val="000000">
                <a:alpha val="40000"/>
              </a:srgbClr>
            </a:outerShdw>
          </a:effectLst>
        </p:spPr>
        <p:txBody>
          <a:bodyPr anchorCtr="0" anchor="ctr" bIns="45700" lIns="91425" spcFirstLastPara="1" rIns="91425" wrap="square" tIns="45700">
            <a:spAutoFit/>
          </a:bodyPr>
          <a:lstStyle/>
          <a:p>
            <a:pPr indent="-381000" lvl="0" marL="457200" rtl="0" algn="l">
              <a:lnSpc>
                <a:spcPct val="100000"/>
              </a:lnSpc>
              <a:spcBef>
                <a:spcPts val="0"/>
              </a:spcBef>
              <a:spcAft>
                <a:spcPts val="0"/>
              </a:spcAft>
              <a:buSzPts val="2400"/>
              <a:buChar char="●"/>
            </a:pPr>
            <a:r>
              <a:rPr lang="en-US" sz="2400"/>
              <a:t>An ordered map uses a balanced binary search tree as its underlying data structure.</a:t>
            </a:r>
            <a:endParaRPr sz="2400"/>
          </a:p>
          <a:p>
            <a:pPr indent="-381000" lvl="0" marL="457200" rtl="0" algn="l">
              <a:lnSpc>
                <a:spcPct val="100000"/>
              </a:lnSpc>
              <a:spcBef>
                <a:spcPts val="0"/>
              </a:spcBef>
              <a:spcAft>
                <a:spcPts val="0"/>
              </a:spcAft>
              <a:buSzPts val="2400"/>
              <a:buChar char="●"/>
            </a:pPr>
            <a:r>
              <a:rPr lang="en-US" sz="2400"/>
              <a:t>We haven’t yet gone over it in lecture yet, but for now, it is sufficiently to know that it is used in the implementation of std::map (it usually uses a version of balanced binary search tree called a Red-Black Tree)</a:t>
            </a:r>
            <a:endParaRPr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Quotable">
  <a:themeElements>
    <a:clrScheme name="Quotable">
      <a:dk1>
        <a:srgbClr val="000000"/>
      </a:dk1>
      <a:lt1>
        <a:srgbClr val="FFFFFF"/>
      </a:lt1>
      <a:dk2>
        <a:srgbClr val="212121"/>
      </a:dk2>
      <a:lt2>
        <a:srgbClr val="636363"/>
      </a:lt2>
      <a:accent1>
        <a:srgbClr val="00C6BB"/>
      </a:accent1>
      <a:accent2>
        <a:srgbClr val="6FEBA0"/>
      </a:accent2>
      <a:accent3>
        <a:srgbClr val="B6DF5E"/>
      </a:accent3>
      <a:accent4>
        <a:srgbClr val="EFB251"/>
      </a:accent4>
      <a:accent5>
        <a:srgbClr val="EF755F"/>
      </a:accent5>
      <a:accent6>
        <a:srgbClr val="ED515C"/>
      </a:accent6>
      <a:hlink>
        <a:srgbClr val="8F8F8F"/>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2020-01-14T02:18:32Z</dcterms:created>
  <dc:creator>Jamie Smith</dc:creator>
</cp:coreProperties>
</file>