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sldIdLst>
    <p:sldId id="258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Cote" initials="AC" lastIdx="1" clrIdx="0">
    <p:extLst>
      <p:ext uri="{19B8F6BF-5375-455C-9EA6-DF929625EA0E}">
        <p15:presenceInfo xmlns:p15="http://schemas.microsoft.com/office/powerpoint/2012/main" userId="804adaa3e8bc5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8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0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958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3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7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6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6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4DD9-7B97-4EA6-99E6-F4DE864292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47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40F5E-457E-4B58-A3F3-A4AE810B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sz="6000" dirty="0"/>
              <a:t>Amortized</a:t>
            </a:r>
            <a:br>
              <a:rPr lang="en-US" sz="6000" dirty="0"/>
            </a:br>
            <a:r>
              <a:rPr lang="en-US" sz="6000" dirty="0"/>
              <a:t>Runtime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1FF23D-1F4F-4B7A-A37B-D5CE770C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8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6992CE-1895-4068-919D-5A2AAB19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1ED7-080D-4375-9881-0AB19ED8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/>
              <a:t>When we call the increment function, we pay 2 dollars.  Every bit takes a single dollar to flip, from either 0 to 1 or 1 to 0.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All of the bits start at 0.</a:t>
            </a:r>
          </a:p>
          <a:p>
            <a:pPr>
              <a:lnSpc>
                <a:spcPct val="110000"/>
              </a:lnSpc>
            </a:pPr>
            <a:r>
              <a:rPr lang="en-US" sz="2000"/>
              <a:t>Whenever we flip a bit from 0 to 1, we spend both of our 2 dollars towards that bit.  1 dollar to cover the immediate costs, and the other dollar to be stored for when it eventually flips from 1 to 0.</a:t>
            </a:r>
          </a:p>
          <a:p>
            <a:pPr>
              <a:lnSpc>
                <a:spcPct val="110000"/>
              </a:lnSpc>
            </a:pPr>
            <a:r>
              <a:rPr lang="en-US" sz="2000"/>
              <a:t>Since only a single bit flips from 0 to 1 every increment, we always have enough money saved up for the 1s that flip to 0s.</a:t>
            </a:r>
          </a:p>
          <a:p>
            <a:pPr>
              <a:lnSpc>
                <a:spcPct val="110000"/>
              </a:lnSpc>
            </a:pPr>
            <a:r>
              <a:rPr lang="en-US" sz="2000"/>
              <a:t>Since 2 = </a:t>
            </a:r>
            <a:r>
              <a:rPr lang="en-US" sz="2000">
                <a:sym typeface="Symbol" panose="05050102010706020507" pitchFamily="18" charset="2"/>
              </a:rPr>
              <a:t>(1), this takes amortized constant time!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384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36F1-425B-4887-9DC2-6FA5DFCF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A different form of runtime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12E7-0201-426D-B050-AF79CE91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631927" cy="354171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/>
              <a:t>Recall that a vector (from the STL) is implemented using an array.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What is the worst-case runtime for the pushback function?</a:t>
            </a:r>
          </a:p>
          <a:p>
            <a:pPr>
              <a:lnSpc>
                <a:spcPct val="110000"/>
              </a:lnSpc>
            </a:pPr>
            <a:r>
              <a:rPr lang="en-US" sz="2000"/>
              <a:t>Is it O(1)?</a:t>
            </a:r>
          </a:p>
          <a:p>
            <a:pPr>
              <a:lnSpc>
                <a:spcPct val="110000"/>
              </a:lnSpc>
            </a:pPr>
            <a:r>
              <a:rPr lang="en-US" sz="2000"/>
              <a:t>If the array is full, we’ll need to double the size of the array, which takes </a:t>
            </a:r>
            <a:r>
              <a:rPr lang="en-US" sz="2000">
                <a:sym typeface="Symbol" panose="05050102010706020507" pitchFamily="18" charset="2"/>
              </a:rPr>
              <a:t>(n) time!</a:t>
            </a:r>
          </a:p>
          <a:p>
            <a:pPr>
              <a:lnSpc>
                <a:spcPct val="110000"/>
              </a:lnSpc>
            </a:pPr>
            <a:r>
              <a:rPr lang="en-US" sz="2000">
                <a:sym typeface="Symbol" panose="05050102010706020507" pitchFamily="18" charset="2"/>
              </a:rPr>
              <a:t>It is correct to say that pushback takes worst-case (n) runtime.</a:t>
            </a:r>
          </a:p>
          <a:p>
            <a:pPr>
              <a:lnSpc>
                <a:spcPct val="110000"/>
              </a:lnSpc>
            </a:pPr>
            <a:r>
              <a:rPr lang="en-US" sz="2000">
                <a:sym typeface="Symbol" panose="05050102010706020507" pitchFamily="18" charset="2"/>
              </a:rPr>
              <a:t>This analysis seems rather unfair, given that the worst-case will happen rarely, and at predictable intervals.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40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A3016-ED8D-4DCD-BE09-F854A646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 dirty="0"/>
              <a:t>Amortized Runtime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A64F-B0C7-4EA8-994C-0AAC242E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We could accurately say that the average runtime for pushback is O(1).</a:t>
            </a:r>
          </a:p>
          <a:p>
            <a:r>
              <a:rPr lang="en-US" sz="1800" dirty="0"/>
              <a:t>This still doesn’t capture everything: that implies that if we get bad luck, the average will be worse than O(1).</a:t>
            </a:r>
          </a:p>
          <a:p>
            <a:r>
              <a:rPr lang="en-US" sz="1800" dirty="0"/>
              <a:t>There is no luck involved: we know exactly how many inputs will be required to produce the worst-case scenario, and it will always be the same effect.</a:t>
            </a:r>
          </a:p>
          <a:p>
            <a:r>
              <a:rPr lang="en-US" sz="1800" b="1" dirty="0"/>
              <a:t>Amortized Runtime</a:t>
            </a:r>
            <a:r>
              <a:rPr lang="en-US" sz="1800" dirty="0"/>
              <a:t> is a blend between average-case and worst-case.  It is kind of the “worst-case average-case”.</a:t>
            </a:r>
            <a:endParaRPr lang="en-US" sz="18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4EE3EF-F509-457F-B9C2-3E5428E0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Amortized Runtime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581BC-6B26-4061-9CB2-DA1017989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800"/>
                  <a:t>If the first x operations take a total of </a:t>
                </a:r>
                <a:r>
                  <a:rPr lang="en-US" sz="1800">
                    <a:sym typeface="Symbol" panose="05050102010706020507" pitchFamily="18" charset="2"/>
                  </a:rPr>
                  <a:t>(y) time, then the average time per operation is (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800">
                    <a:sym typeface="Symbol" panose="05050102010706020507" pitchFamily="18" charset="2"/>
                  </a:rPr>
                  <a:t>).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The amortized runtime chooses the number and sequence of operations that produces the worst-possible average runtime.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It is like the “worst-case average-case”.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Assume that the array starts at size 1, and you do n inserts.  What is the amortized runtime for pushback?</a:t>
                </a:r>
                <a:endParaRPr lang="en-US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581BC-6B26-4061-9CB2-DA1017989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  <a:blipFill>
                <a:blip r:embed="rId2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080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117F1E-44E0-4975-8757-878D583F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Pushback analysis, method 1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9F5F8D-D25C-4725-A1DA-70E8C1B7A3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5467" y="1093788"/>
                <a:ext cx="5831944" cy="46974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200"/>
                  <a:t>There will be a few expensive pushbacks, when we have to resize the array.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200"/>
                  <a:t>How costly is an expensive pushback?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>
                    <a:sym typeface="Symbol" panose="05050102010706020507" pitchFamily="18" charset="2"/>
                  </a:rPr>
                  <a:t>(</a:t>
                </a:r>
                <a:r>
                  <a:rPr lang="en-US" sz="2200" err="1">
                    <a:sym typeface="Symbol" panose="05050102010706020507" pitchFamily="18" charset="2"/>
                  </a:rPr>
                  <a:t>i</a:t>
                </a:r>
                <a:r>
                  <a:rPr lang="en-US" sz="2200">
                    <a:sym typeface="Symbol" panose="05050102010706020507" pitchFamily="18" charset="2"/>
                  </a:rPr>
                  <a:t>), where </a:t>
                </a:r>
                <a:r>
                  <a:rPr lang="en-US" sz="2200" err="1">
                    <a:sym typeface="Symbol" panose="05050102010706020507" pitchFamily="18" charset="2"/>
                  </a:rPr>
                  <a:t>i</a:t>
                </a:r>
                <a:r>
                  <a:rPr lang="en-US" sz="2200">
                    <a:sym typeface="Symbol" panose="05050102010706020507" pitchFamily="18" charset="2"/>
                  </a:rPr>
                  <a:t> is the current size of the array.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200">
                    <a:sym typeface="Symbol" panose="05050102010706020507" pitchFamily="18" charset="2"/>
                  </a:rPr>
                  <a:t>How many expensive pushbacks will there be?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>
                    <a:sym typeface="Symbol" panose="05050102010706020507" pitchFamily="18" charset="2"/>
                  </a:rPr>
                  <a:t>log n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200">
                    <a:sym typeface="Symbol" panose="05050102010706020507" pitchFamily="18" charset="2"/>
                  </a:rPr>
                  <a:t>The total runtime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sup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2200" b="0" i="1" baseline="30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=(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220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200">
                    <a:sym typeface="Symbol" panose="05050102010706020507" pitchFamily="18" charset="2"/>
                  </a:rPr>
                  <a:t>So the average time per operation is O(1).  Guaranteed!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9F5F8D-D25C-4725-A1DA-70E8C1B7A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5467" y="1093788"/>
                <a:ext cx="5831944" cy="4697413"/>
              </a:xfrm>
              <a:blipFill>
                <a:blip r:embed="rId2"/>
                <a:stretch>
                  <a:fillRect l="-1883" t="-519" r="-2720" b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66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AB62F3-99A3-4A64-BD14-6111EBB1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Pushback analysis, Method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FD6F0D-7CDE-4F85-9479-DBFF3F865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Let a new “phase” start just after the array has resized.</a:t>
                </a:r>
                <a:endParaRPr lang="en-US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Analyze the amortized runtime for an arbitrary phase:</a:t>
                </a:r>
                <a:endParaRPr lang="en-US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 array has just grown to size n, because we inserted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things.</a:t>
                </a:r>
                <a:endParaRPr lang="en-US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We insert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things this phase, all but one of them take O(1) time.</a:t>
                </a:r>
                <a:endParaRPr lang="en-US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 last thing takes </a:t>
                </a:r>
                <a:r>
                  <a:rPr lang="en-US" dirty="0">
                    <a:sym typeface="Symbol" panose="05050102010706020507" pitchFamily="18" charset="2"/>
                  </a:rPr>
                  <a:t>(n) time.</a:t>
                </a:r>
                <a:endParaRPr lang="en-US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Amortized runtime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+(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−1)∙1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=(1)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FD6F0D-7CDE-4F85-9479-DBFF3F865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541714"/>
              </a:xfrm>
              <a:blipFill>
                <a:blip r:embed="rId2"/>
                <a:stretch>
                  <a:fillRect l="-1231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234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8BE02-2C97-4F2D-8284-EF8BEF7A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Pushback analysis, Method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303E-1762-460E-92C4-816D03E66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7446" y="2413001"/>
                <a:ext cx="9048218" cy="303318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>
                    <a:solidFill>
                      <a:srgbClr val="FFFFFF"/>
                    </a:solidFill>
                  </a:rPr>
                  <a:t>Every time we call pushback, we pay 5 dollars.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>
                    <a:solidFill>
                      <a:srgbClr val="FFFFFF"/>
                    </a:solidFill>
                  </a:rPr>
                  <a:t>Cheap operations only require 1 dollar, so we place the excess in a piggy bank.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>
                    <a:solidFill>
                      <a:srgbClr val="FFFFFF"/>
                    </a:solidFill>
                  </a:rPr>
                  <a:t>When we get to an expensive operation, the last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>
                    <a:solidFill>
                      <a:srgbClr val="FFFFFF"/>
                    </a:solidFill>
                  </a:rPr>
                  <a:t> things have each paid 4 extra dollars.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>
                    <a:solidFill>
                      <a:srgbClr val="FFFFFF"/>
                    </a:solidFill>
                  </a:rPr>
                  <a:t>We need to make an array of size 2n, so we have one dollar for each index we need to make: we always have enough money saved up!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>
                    <a:solidFill>
                      <a:srgbClr val="FFFFFF"/>
                    </a:solidFill>
                  </a:rPr>
                  <a:t>5 = </a:t>
                </a:r>
                <a:r>
                  <a:rPr lang="en-US" sz="2000">
                    <a:solidFill>
                      <a:srgbClr val="FFFFFF"/>
                    </a:solidFill>
                    <a:sym typeface="Symbol" panose="05050102010706020507" pitchFamily="18" charset="2"/>
                  </a:rPr>
                  <a:t>(1), so the amortized runtime is constant.</a:t>
                </a:r>
                <a:endParaRPr lang="en-US" sz="20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303E-1762-460E-92C4-816D03E66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7446" y="2413001"/>
                <a:ext cx="9048218" cy="3033180"/>
              </a:xfrm>
              <a:blipFill>
                <a:blip r:embed="rId3"/>
                <a:stretch>
                  <a:fillRect l="-1011" b="-3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11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C7417D-948E-4D4B-9409-EBB5857D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BD3C-84F2-4016-8B67-195B1A773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We are using a Boolean array as a binary counter. 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Each index starts at 0 (false), and the counter counts up in binary.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Some increments (from 1010 to 1011, for example) require only constant time.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Other increments (from 01111111 to 10000000) take a long time.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What is the worst-case runtime of our increment function?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(log n), since if we insert n times, we require log n bits.</a:t>
            </a: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72015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EB30-9855-412D-867C-D2CF1E35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Amortized analysis of the Binary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5968-F3E2-45FD-8FF2-D599E6FB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631927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Starting at the least significant bit, if the current bit is a 0, we flip it and stop.  Otherwise we flip the 1 to a 0 and continue to the next bit.</a:t>
            </a:r>
          </a:p>
          <a:p>
            <a:r>
              <a:rPr lang="en-US" sz="2000"/>
              <a:t>We will always flip a single 0 to a 1.  </a:t>
            </a:r>
          </a:p>
          <a:p>
            <a:r>
              <a:rPr lang="en-US" sz="2000"/>
              <a:t>We will flip a variable number of 1s to 0s.</a:t>
            </a:r>
          </a:p>
          <a:p>
            <a:pPr marL="0" indent="0">
              <a:buNone/>
            </a:pPr>
            <a:r>
              <a:rPr lang="en-US" sz="2000"/>
              <a:t>We will use the piggy bank method (method 3) to solve this.</a:t>
            </a:r>
          </a:p>
        </p:txBody>
      </p:sp>
    </p:spTree>
    <p:extLst>
      <p:ext uri="{BB962C8B-B14F-4D97-AF65-F5344CB8AC3E}">
        <p14:creationId xmlns:p14="http://schemas.microsoft.com/office/powerpoint/2010/main" val="5654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1752</TotalTime>
  <Words>815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Tw Cen MT</vt:lpstr>
      <vt:lpstr>Circuit</vt:lpstr>
      <vt:lpstr>Amortized Runtime Analysis</vt:lpstr>
      <vt:lpstr>A different form of runtime analysis</vt:lpstr>
      <vt:lpstr>Amortized Runtime</vt:lpstr>
      <vt:lpstr>Amortized Runtime</vt:lpstr>
      <vt:lpstr>Pushback analysis, method 1</vt:lpstr>
      <vt:lpstr>Pushback analysis, Method 2</vt:lpstr>
      <vt:lpstr>Pushback analysis, Method 3</vt:lpstr>
      <vt:lpstr>Practice</vt:lpstr>
      <vt:lpstr>Amortized analysis of the Binary counter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Proofs and Runtime (review)</dc:title>
  <dc:creator>Aaron Cote</dc:creator>
  <cp:lastModifiedBy>Aaron Daniel Cote</cp:lastModifiedBy>
  <cp:revision>24</cp:revision>
  <dcterms:created xsi:type="dcterms:W3CDTF">2020-05-07T23:54:32Z</dcterms:created>
  <dcterms:modified xsi:type="dcterms:W3CDTF">2021-01-15T00:44:39Z</dcterms:modified>
</cp:coreProperties>
</file>