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BEF-1660-487A-819F-F32EB6C9B24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2EC8-2ACB-41FF-8B26-556866F4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97" y="199254"/>
            <a:ext cx="9144000" cy="2387600"/>
          </a:xfrm>
        </p:spPr>
        <p:txBody>
          <a:bodyPr/>
          <a:lstStyle/>
          <a:p>
            <a:r>
              <a:rPr lang="en-US" dirty="0" smtClean="0"/>
              <a:t>Contiguous Buffer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05636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This figure demonstrates how memory must be contiguous in the simplest character manager buffer. Buffer indicates the start of the buffer and </a:t>
            </a:r>
            <a:r>
              <a:rPr lang="en-US" dirty="0" err="1" smtClean="0"/>
              <a:t>free_place</a:t>
            </a:r>
            <a:r>
              <a:rPr lang="en-US" dirty="0" smtClean="0"/>
              <a:t> is a pointer to the next available character in the buffer. All of the free memory in the character buffer contains the null character, ‘\0’.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4925" y="3267166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9919" y="3267165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2422" y="3267165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51118" y="3255554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7416" y="3261360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23609" y="3228702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6112" y="3240312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19499" y="3240313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4913" y="3255555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50125" y="4084826"/>
            <a:ext cx="304800" cy="43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3182" y="4527715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uffer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72390" y="3240312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8895" y="3426487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74620" y="3479393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200" y="3482845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4318" y="3482845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11186" y="3479393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94760" y="3452279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59183" y="3479393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88027" y="3489377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34640" y="3438097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31326" y="3491705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03815" y="4102985"/>
            <a:ext cx="304800" cy="43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4034" y="4515043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ree_place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5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97" y="199254"/>
            <a:ext cx="9144000" cy="2387600"/>
          </a:xfrm>
        </p:spPr>
        <p:txBody>
          <a:bodyPr/>
          <a:lstStyle/>
          <a:p>
            <a:r>
              <a:rPr lang="en-US" dirty="0" smtClean="0"/>
              <a:t>Fragmentation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056369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This figure demonstrates how memory fragmentation can occur when memory may be allocated or removed from any place in the buffer. First there was a request for 4 chars in which the string “cat “ is placed. Then a request for 2 chars is made in which the string “in” is placed. Then a request for 3 chars is made in which the string “hat” is placed. Then the 2 chars requested for “in” are freed. When a request for 3 chars is made in which to place the word “top”, it will fail because even though 3 chars are available in the buffer, they are not 3 contiguous chars in the buffer.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4925" y="3267166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9919" y="3267165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2422" y="3267165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51118" y="3255554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7416" y="3261360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23609" y="3228702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6112" y="3240312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19499" y="3240313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84913" y="3255555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50125" y="4084826"/>
            <a:ext cx="304800" cy="43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3182" y="4527715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uffer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72390" y="3240312"/>
            <a:ext cx="657497" cy="76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8895" y="3426487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74620" y="3479393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200" y="3482845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4318" y="3482845"/>
            <a:ext cx="26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11185" y="3479393"/>
            <a:ext cx="44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95841" y="3489377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70718" y="3479393"/>
            <a:ext cx="5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88027" y="3489377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4640" y="3438097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31326" y="3491705"/>
            <a:ext cx="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Contiguous Buffer Example</vt:lpstr>
      <vt:lpstr>Fragmentation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Contiguous Buffer Example</dc:title>
  <dc:creator>SandraBatista</dc:creator>
  <cp:lastModifiedBy>SandraBatista</cp:lastModifiedBy>
  <cp:revision>7</cp:revision>
  <dcterms:created xsi:type="dcterms:W3CDTF">2018-08-24T19:07:21Z</dcterms:created>
  <dcterms:modified xsi:type="dcterms:W3CDTF">2018-08-24T20:00:46Z</dcterms:modified>
</cp:coreProperties>
</file>