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Deliverable One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CSCI221 Fall 2016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 of Goals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hope to have a mostly finished product at deliverable 3 and then debug for the next week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are going to use a test driven approach and design test cases before writing the code fully.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will use both user and unit test cases to ensure functionality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will use Git and Github to create branches, master (the webpage), version-x (what we will be working on) and smaller branches of of version-x for each subteam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hope to have a responsive, reliable, and user friendly experience that can be used after we have finished the class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UML Diagram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8520598" cy="369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Stories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As a volunteer, I wish to participate in an event at specific dates, times, and locations, and also to be able to cancel my involvement at my discretion. </a:t>
            </a:r>
          </a:p>
          <a:p>
            <a:pPr indent="-330200" lvl="0" marL="45720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As a volunteer I would like to see a list of the events I am participating in and also view the events available.</a:t>
            </a:r>
          </a:p>
          <a:p>
            <a:pPr indent="-3302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SzPct val="100000"/>
              <a:buAutoNum type="arabicPeriod"/>
            </a:pPr>
            <a:r>
              <a:rPr lang="en" sz="1600"/>
              <a:t>As a volunteer I would like to see my personal profile information and be able to change my information if necessary. I would also like to see how many hours I have volunteered so far.</a:t>
            </a:r>
          </a:p>
          <a:p>
            <a:pPr indent="-330200" lvl="0" marL="45720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As an organizer I would like to set the times, dates, and locations for my event(s), as well as describe the event for volunteers. I would like to set the number of position(s) available to volunteers.</a:t>
            </a:r>
          </a:p>
          <a:p>
            <a:pPr indent="-3302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SzPct val="100000"/>
              <a:buAutoNum type="arabicPeriod"/>
            </a:pPr>
            <a:r>
              <a:rPr lang="en" sz="1600"/>
              <a:t>As an organizer I would like to have the ability to publicly post my event(s) for volunteers to sign up for.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Milestones for Deliverable 2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1" marL="91440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Implement Travis CI and test cases for all parts of the project</a:t>
            </a:r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Have a landing page with functioning forums and fields, maybe have some base features working</a:t>
            </a:r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Have the database up</a:t>
            </a:r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Be able to send and receive basic data from the view and pass it to the database. Also receive data from the database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Milestones for Deliverable 3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1" marL="91440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Have the profile, home, and event pages up and functioning</a:t>
            </a:r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Start securing the Database</a:t>
            </a:r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Have the home,profile and event pages communicating with the database</a:t>
            </a:r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Update and make more test cases if necessary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Milestones for Deliverable 4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1" marL="91440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All pages are up and fully functioning. No bugs or errors are present</a:t>
            </a:r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Database is more secure and no bugs or errors</a:t>
            </a:r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Properly linked all pages with the database, there are no errors or bugs present</a:t>
            </a:r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Website is fully deployed and functioning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