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58" r:id="rId7"/>
    <p:sldId id="272" r:id="rId8"/>
    <p:sldId id="273" r:id="rId9"/>
    <p:sldId id="274" r:id="rId10"/>
    <p:sldId id="275" r:id="rId11"/>
    <p:sldId id="276" r:id="rId12"/>
    <p:sldId id="277" r:id="rId13"/>
    <p:sldId id="262" r:id="rId14"/>
    <p:sldId id="278" r:id="rId15"/>
    <p:sldId id="279" r:id="rId16"/>
    <p:sldId id="281" r:id="rId17"/>
    <p:sldId id="282" r:id="rId18"/>
    <p:sldId id="283" r:id="rId19"/>
    <p:sldId id="284" r:id="rId20"/>
    <p:sldId id="280"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66"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4BD71-BFBE-4389-8C27-605EC9263C13}" v="8897" dt="2022-12-09T23:21:47.703"/>
    <p1510:client id="{5DE8BBDF-E29F-4FDB-9C17-6CBDD3093C58}" v="39" dt="2022-12-09T22:24:41.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5" d="100"/>
          <a:sy n="65" d="100"/>
        </p:scale>
        <p:origin x="72" y="50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ston Dotsey" userId="3e8a5b858b0291b7" providerId="LiveId" clId="{1D04BD71-BFBE-4389-8C27-605EC9263C13}"/>
    <pc:docChg chg="undo custSel addSld delSld modSld sldOrd modMainMaster modShowInfo">
      <pc:chgData name="Preston Dotsey" userId="3e8a5b858b0291b7" providerId="LiveId" clId="{1D04BD71-BFBE-4389-8C27-605EC9263C13}" dt="2022-12-09T23:25:45.711" v="8908" actId="2744"/>
      <pc:docMkLst>
        <pc:docMk/>
      </pc:docMkLst>
      <pc:sldChg chg="addSp modSp">
        <pc:chgData name="Preston Dotsey" userId="3e8a5b858b0291b7" providerId="LiveId" clId="{1D04BD71-BFBE-4389-8C27-605EC9263C13}" dt="2022-12-09T23:21:47.685" v="8907"/>
        <pc:sldMkLst>
          <pc:docMk/>
          <pc:sldMk cId="2586058810" sldId="256"/>
        </pc:sldMkLst>
        <pc:picChg chg="add mod">
          <ac:chgData name="Preston Dotsey" userId="3e8a5b858b0291b7" providerId="LiveId" clId="{1D04BD71-BFBE-4389-8C27-605EC9263C13}" dt="2022-12-09T23:21:47.685" v="8907"/>
          <ac:picMkLst>
            <pc:docMk/>
            <pc:sldMk cId="2586058810" sldId="256"/>
            <ac:picMk id="9" creationId="{DB04D21D-64BD-4BCC-EB1A-778A65954669}"/>
          </ac:picMkLst>
        </pc:picChg>
      </pc:sldChg>
      <pc:sldChg chg="modSp mod">
        <pc:chgData name="Preston Dotsey" userId="3e8a5b858b0291b7" providerId="LiveId" clId="{1D04BD71-BFBE-4389-8C27-605EC9263C13}" dt="2022-12-09T22:23:19.711" v="8832" actId="20577"/>
        <pc:sldMkLst>
          <pc:docMk/>
          <pc:sldMk cId="1713219598" sldId="257"/>
        </pc:sldMkLst>
        <pc:spChg chg="mod">
          <ac:chgData name="Preston Dotsey" userId="3e8a5b858b0291b7" providerId="LiveId" clId="{1D04BD71-BFBE-4389-8C27-605EC9263C13}" dt="2022-12-09T22:23:19.711" v="8832" actId="20577"/>
          <ac:spMkLst>
            <pc:docMk/>
            <pc:sldMk cId="1713219598" sldId="257"/>
            <ac:spMk id="3" creationId="{5671D7E5-EF66-4BCD-8DAA-E9061157F0BE}"/>
          </ac:spMkLst>
        </pc:spChg>
      </pc:sldChg>
      <pc:sldChg chg="modSp mod">
        <pc:chgData name="Preston Dotsey" userId="3e8a5b858b0291b7" providerId="LiveId" clId="{1D04BD71-BFBE-4389-8C27-605EC9263C13}" dt="2022-12-09T22:23:35.132" v="8836" actId="14100"/>
        <pc:sldMkLst>
          <pc:docMk/>
          <pc:sldMk cId="3571516367" sldId="258"/>
        </pc:sldMkLst>
        <pc:spChg chg="mod">
          <ac:chgData name="Preston Dotsey" userId="3e8a5b858b0291b7" providerId="LiveId" clId="{1D04BD71-BFBE-4389-8C27-605EC9263C13}" dt="2022-12-09T22:23:35.132" v="8836" actId="14100"/>
          <ac:spMkLst>
            <pc:docMk/>
            <pc:sldMk cId="3571516367" sldId="258"/>
            <ac:spMk id="3" creationId="{9D5232F9-FD00-464A-9F17-619C91AEF8F3}"/>
          </ac:spMkLst>
        </pc:spChg>
      </pc:sldChg>
      <pc:sldChg chg="del">
        <pc:chgData name="Preston Dotsey" userId="3e8a5b858b0291b7" providerId="LiveId" clId="{1D04BD71-BFBE-4389-8C27-605EC9263C13}" dt="2022-12-09T20:27:37.795" v="3004" actId="2696"/>
        <pc:sldMkLst>
          <pc:docMk/>
          <pc:sldMk cId="332104327" sldId="259"/>
        </pc:sldMkLst>
      </pc:sldChg>
      <pc:sldChg chg="del">
        <pc:chgData name="Preston Dotsey" userId="3e8a5b858b0291b7" providerId="LiveId" clId="{1D04BD71-BFBE-4389-8C27-605EC9263C13}" dt="2022-12-09T20:27:33.082" v="3003" actId="2696"/>
        <pc:sldMkLst>
          <pc:docMk/>
          <pc:sldMk cId="1663780162" sldId="260"/>
        </pc:sldMkLst>
      </pc:sldChg>
      <pc:sldChg chg="del">
        <pc:chgData name="Preston Dotsey" userId="3e8a5b858b0291b7" providerId="LiveId" clId="{1D04BD71-BFBE-4389-8C27-605EC9263C13}" dt="2022-12-09T20:27:28.771" v="3002" actId="2696"/>
        <pc:sldMkLst>
          <pc:docMk/>
          <pc:sldMk cId="1429429409" sldId="261"/>
        </pc:sldMkLst>
      </pc:sldChg>
      <pc:sldChg chg="modSp mod">
        <pc:chgData name="Preston Dotsey" userId="3e8a5b858b0291b7" providerId="LiveId" clId="{1D04BD71-BFBE-4389-8C27-605EC9263C13}" dt="2022-12-09T22:24:41.147" v="8871" actId="20577"/>
        <pc:sldMkLst>
          <pc:docMk/>
          <pc:sldMk cId="379728094" sldId="262"/>
        </pc:sldMkLst>
        <pc:spChg chg="mod">
          <ac:chgData name="Preston Dotsey" userId="3e8a5b858b0291b7" providerId="LiveId" clId="{1D04BD71-BFBE-4389-8C27-605EC9263C13}" dt="2022-12-09T22:24:41.147" v="8871" actId="20577"/>
          <ac:spMkLst>
            <pc:docMk/>
            <pc:sldMk cId="379728094" sldId="262"/>
            <ac:spMk id="2" creationId="{B1FE5F11-B7B9-4B80-8C6A-A8A7A7190B77}"/>
          </ac:spMkLst>
        </pc:spChg>
        <pc:spChg chg="mod">
          <ac:chgData name="Preston Dotsey" userId="3e8a5b858b0291b7" providerId="LiveId" clId="{1D04BD71-BFBE-4389-8C27-605EC9263C13}" dt="2022-12-09T19:34:44.517" v="1" actId="27636"/>
          <ac:spMkLst>
            <pc:docMk/>
            <pc:sldMk cId="379728094" sldId="262"/>
            <ac:spMk id="3" creationId="{DA8AFAA9-633A-475C-B8ED-840A34F7294D}"/>
          </ac:spMkLst>
        </pc:spChg>
      </pc:sldChg>
      <pc:sldChg chg="del">
        <pc:chgData name="Preston Dotsey" userId="3e8a5b858b0291b7" providerId="LiveId" clId="{1D04BD71-BFBE-4389-8C27-605EC9263C13}" dt="2022-12-09T20:27:50.986" v="3006" actId="2696"/>
        <pc:sldMkLst>
          <pc:docMk/>
          <pc:sldMk cId="4055079983" sldId="263"/>
        </pc:sldMkLst>
      </pc:sldChg>
      <pc:sldChg chg="del">
        <pc:chgData name="Preston Dotsey" userId="3e8a5b858b0291b7" providerId="LiveId" clId="{1D04BD71-BFBE-4389-8C27-605EC9263C13}" dt="2022-12-09T20:27:55.431" v="3007" actId="2696"/>
        <pc:sldMkLst>
          <pc:docMk/>
          <pc:sldMk cId="2619301236" sldId="264"/>
        </pc:sldMkLst>
      </pc:sldChg>
      <pc:sldChg chg="del">
        <pc:chgData name="Preston Dotsey" userId="3e8a5b858b0291b7" providerId="LiveId" clId="{1D04BD71-BFBE-4389-8C27-605EC9263C13}" dt="2022-12-09T20:27:58.716" v="3008" actId="2696"/>
        <pc:sldMkLst>
          <pc:docMk/>
          <pc:sldMk cId="744379741" sldId="265"/>
        </pc:sldMkLst>
      </pc:sldChg>
      <pc:sldChg chg="modSp mod">
        <pc:chgData name="Preston Dotsey" userId="3e8a5b858b0291b7" providerId="LiveId" clId="{1D04BD71-BFBE-4389-8C27-605EC9263C13}" dt="2022-12-09T22:05:37.715" v="8742" actId="1076"/>
        <pc:sldMkLst>
          <pc:docMk/>
          <pc:sldMk cId="1742861620" sldId="266"/>
        </pc:sldMkLst>
        <pc:spChg chg="mod">
          <ac:chgData name="Preston Dotsey" userId="3e8a5b858b0291b7" providerId="LiveId" clId="{1D04BD71-BFBE-4389-8C27-605EC9263C13}" dt="2022-12-09T22:05:37.715" v="8742" actId="1076"/>
          <ac:spMkLst>
            <pc:docMk/>
            <pc:sldMk cId="1742861620" sldId="266"/>
            <ac:spMk id="2" creationId="{4518FC28-E0BD-4387-B8BE-9965D1A57FF1}"/>
          </ac:spMkLst>
        </pc:spChg>
        <pc:spChg chg="mod">
          <ac:chgData name="Preston Dotsey" userId="3e8a5b858b0291b7" providerId="LiveId" clId="{1D04BD71-BFBE-4389-8C27-605EC9263C13}" dt="2022-12-09T22:05:33.135" v="8741" actId="1076"/>
          <ac:spMkLst>
            <pc:docMk/>
            <pc:sldMk cId="1742861620" sldId="266"/>
            <ac:spMk id="3" creationId="{FED19BCA-B61F-4EA6-A1FB-CCA3BD8506FB}"/>
          </ac:spMkLst>
        </pc:spChg>
      </pc:sldChg>
      <pc:sldChg chg="del">
        <pc:chgData name="Preston Dotsey" userId="3e8a5b858b0291b7" providerId="LiveId" clId="{1D04BD71-BFBE-4389-8C27-605EC9263C13}" dt="2022-12-09T20:28:08.014" v="3010" actId="2696"/>
        <pc:sldMkLst>
          <pc:docMk/>
          <pc:sldMk cId="2303579910" sldId="268"/>
        </pc:sldMkLst>
      </pc:sldChg>
      <pc:sldChg chg="del">
        <pc:chgData name="Preston Dotsey" userId="3e8a5b858b0291b7" providerId="LiveId" clId="{1D04BD71-BFBE-4389-8C27-605EC9263C13}" dt="2022-12-09T20:28:03.245" v="3009" actId="2696"/>
        <pc:sldMkLst>
          <pc:docMk/>
          <pc:sldMk cId="2499682613" sldId="269"/>
        </pc:sldMkLst>
      </pc:sldChg>
      <pc:sldChg chg="del">
        <pc:chgData name="Preston Dotsey" userId="3e8a5b858b0291b7" providerId="LiveId" clId="{1D04BD71-BFBE-4389-8C27-605EC9263C13}" dt="2022-12-09T20:27:42.177" v="3005" actId="2696"/>
        <pc:sldMkLst>
          <pc:docMk/>
          <pc:sldMk cId="2896385493" sldId="270"/>
        </pc:sldMkLst>
      </pc:sldChg>
      <pc:sldChg chg="modSp mod">
        <pc:chgData name="Preston Dotsey" userId="3e8a5b858b0291b7" providerId="LiveId" clId="{1D04BD71-BFBE-4389-8C27-605EC9263C13}" dt="2022-12-09T22:07:58.372" v="8818" actId="27636"/>
        <pc:sldMkLst>
          <pc:docMk/>
          <pc:sldMk cId="1969787568" sldId="271"/>
        </pc:sldMkLst>
        <pc:spChg chg="mod">
          <ac:chgData name="Preston Dotsey" userId="3e8a5b858b0291b7" providerId="LiveId" clId="{1D04BD71-BFBE-4389-8C27-605EC9263C13}" dt="2022-12-09T22:05:53.043" v="8758" actId="14100"/>
          <ac:spMkLst>
            <pc:docMk/>
            <pc:sldMk cId="1969787568" sldId="271"/>
            <ac:spMk id="2" creationId="{8BDF1EDE-5423-435C-B149-87AB1BC22B83}"/>
          </ac:spMkLst>
        </pc:spChg>
        <pc:spChg chg="mod">
          <ac:chgData name="Preston Dotsey" userId="3e8a5b858b0291b7" providerId="LiveId" clId="{1D04BD71-BFBE-4389-8C27-605EC9263C13}" dt="2022-12-09T22:07:58.372" v="8818" actId="27636"/>
          <ac:spMkLst>
            <pc:docMk/>
            <pc:sldMk cId="1969787568" sldId="271"/>
            <ac:spMk id="3" creationId="{AF64C29E-DF30-4DC6-AB95-2016F9A703B6}"/>
          </ac:spMkLst>
        </pc:spChg>
      </pc:sldChg>
      <pc:sldChg chg="modSp mod">
        <pc:chgData name="Preston Dotsey" userId="3e8a5b858b0291b7" providerId="LiveId" clId="{1D04BD71-BFBE-4389-8C27-605EC9263C13}" dt="2022-12-09T22:23:49.564" v="8839" actId="14100"/>
        <pc:sldMkLst>
          <pc:docMk/>
          <pc:sldMk cId="1874995783" sldId="272"/>
        </pc:sldMkLst>
        <pc:spChg chg="mod">
          <ac:chgData name="Preston Dotsey" userId="3e8a5b858b0291b7" providerId="LiveId" clId="{1D04BD71-BFBE-4389-8C27-605EC9263C13}" dt="2022-12-09T22:23:49.564" v="8839" actId="14100"/>
          <ac:spMkLst>
            <pc:docMk/>
            <pc:sldMk cId="1874995783" sldId="272"/>
            <ac:spMk id="3" creationId="{9D5232F9-FD00-464A-9F17-619C91AEF8F3}"/>
          </ac:spMkLst>
        </pc:spChg>
      </pc:sldChg>
      <pc:sldChg chg="modSp mod">
        <pc:chgData name="Preston Dotsey" userId="3e8a5b858b0291b7" providerId="LiveId" clId="{1D04BD71-BFBE-4389-8C27-605EC9263C13}" dt="2022-12-09T22:23:57.669" v="8841" actId="27636"/>
        <pc:sldMkLst>
          <pc:docMk/>
          <pc:sldMk cId="1871410716" sldId="273"/>
        </pc:sldMkLst>
        <pc:spChg chg="mod">
          <ac:chgData name="Preston Dotsey" userId="3e8a5b858b0291b7" providerId="LiveId" clId="{1D04BD71-BFBE-4389-8C27-605EC9263C13}" dt="2022-12-09T22:23:57.669" v="8841" actId="27636"/>
          <ac:spMkLst>
            <pc:docMk/>
            <pc:sldMk cId="1871410716" sldId="273"/>
            <ac:spMk id="3" creationId="{9D5232F9-FD00-464A-9F17-619C91AEF8F3}"/>
          </ac:spMkLst>
        </pc:spChg>
      </pc:sldChg>
      <pc:sldChg chg="modSp mod">
        <pc:chgData name="Preston Dotsey" userId="3e8a5b858b0291b7" providerId="LiveId" clId="{1D04BD71-BFBE-4389-8C27-605EC9263C13}" dt="2022-12-09T22:24:11.184" v="8843" actId="14100"/>
        <pc:sldMkLst>
          <pc:docMk/>
          <pc:sldMk cId="2053777552" sldId="275"/>
        </pc:sldMkLst>
        <pc:spChg chg="mod">
          <ac:chgData name="Preston Dotsey" userId="3e8a5b858b0291b7" providerId="LiveId" clId="{1D04BD71-BFBE-4389-8C27-605EC9263C13}" dt="2022-12-09T22:24:11.184" v="8843" actId="14100"/>
          <ac:spMkLst>
            <pc:docMk/>
            <pc:sldMk cId="2053777552" sldId="275"/>
            <ac:spMk id="3" creationId="{9D5232F9-FD00-464A-9F17-619C91AEF8F3}"/>
          </ac:spMkLst>
        </pc:spChg>
      </pc:sldChg>
      <pc:sldChg chg="modSp mod">
        <pc:chgData name="Preston Dotsey" userId="3e8a5b858b0291b7" providerId="LiveId" clId="{1D04BD71-BFBE-4389-8C27-605EC9263C13}" dt="2022-12-09T22:24:19.155" v="8846" actId="14100"/>
        <pc:sldMkLst>
          <pc:docMk/>
          <pc:sldMk cId="2889137423" sldId="276"/>
        </pc:sldMkLst>
        <pc:spChg chg="mod">
          <ac:chgData name="Preston Dotsey" userId="3e8a5b858b0291b7" providerId="LiveId" clId="{1D04BD71-BFBE-4389-8C27-605EC9263C13}" dt="2022-12-09T22:24:19.155" v="8846" actId="14100"/>
          <ac:spMkLst>
            <pc:docMk/>
            <pc:sldMk cId="2889137423" sldId="276"/>
            <ac:spMk id="3" creationId="{9D5232F9-FD00-464A-9F17-619C91AEF8F3}"/>
          </ac:spMkLst>
        </pc:spChg>
      </pc:sldChg>
      <pc:sldChg chg="modSp mod">
        <pc:chgData name="Preston Dotsey" userId="3e8a5b858b0291b7" providerId="LiveId" clId="{1D04BD71-BFBE-4389-8C27-605EC9263C13}" dt="2022-12-09T22:24:28.572" v="8849" actId="14100"/>
        <pc:sldMkLst>
          <pc:docMk/>
          <pc:sldMk cId="1578617259" sldId="277"/>
        </pc:sldMkLst>
        <pc:spChg chg="mod">
          <ac:chgData name="Preston Dotsey" userId="3e8a5b858b0291b7" providerId="LiveId" clId="{1D04BD71-BFBE-4389-8C27-605EC9263C13}" dt="2022-12-09T22:24:28.572" v="8849" actId="14100"/>
          <ac:spMkLst>
            <pc:docMk/>
            <pc:sldMk cId="1578617259" sldId="277"/>
            <ac:spMk id="3" creationId="{9D5232F9-FD00-464A-9F17-619C91AEF8F3}"/>
          </ac:spMkLst>
        </pc:spChg>
      </pc:sldChg>
      <pc:sldChg chg="modSp add mod ord">
        <pc:chgData name="Preston Dotsey" userId="3e8a5b858b0291b7" providerId="LiveId" clId="{1D04BD71-BFBE-4389-8C27-605EC9263C13}" dt="2022-12-09T22:24:49.498" v="8873" actId="27636"/>
        <pc:sldMkLst>
          <pc:docMk/>
          <pc:sldMk cId="905963423" sldId="278"/>
        </pc:sldMkLst>
        <pc:spChg chg="mod">
          <ac:chgData name="Preston Dotsey" userId="3e8a5b858b0291b7" providerId="LiveId" clId="{1D04BD71-BFBE-4389-8C27-605EC9263C13}" dt="2022-12-09T19:36:10.104" v="55" actId="20577"/>
          <ac:spMkLst>
            <pc:docMk/>
            <pc:sldMk cId="905963423" sldId="278"/>
            <ac:spMk id="2" creationId="{0A32731C-311B-46F7-A865-6C3AF6B09A47}"/>
          </ac:spMkLst>
        </pc:spChg>
        <pc:spChg chg="mod">
          <ac:chgData name="Preston Dotsey" userId="3e8a5b858b0291b7" providerId="LiveId" clId="{1D04BD71-BFBE-4389-8C27-605EC9263C13}" dt="2022-12-09T22:24:49.498" v="8873" actId="27636"/>
          <ac:spMkLst>
            <pc:docMk/>
            <pc:sldMk cId="905963423" sldId="278"/>
            <ac:spMk id="3" creationId="{9D5232F9-FD00-464A-9F17-619C91AEF8F3}"/>
          </ac:spMkLst>
        </pc:spChg>
      </pc:sldChg>
      <pc:sldChg chg="modSp add mod">
        <pc:chgData name="Preston Dotsey" userId="3e8a5b858b0291b7" providerId="LiveId" clId="{1D04BD71-BFBE-4389-8C27-605EC9263C13}" dt="2022-12-09T22:25:03.335" v="8877" actId="27636"/>
        <pc:sldMkLst>
          <pc:docMk/>
          <pc:sldMk cId="2491612340" sldId="279"/>
        </pc:sldMkLst>
        <pc:spChg chg="mod">
          <ac:chgData name="Preston Dotsey" userId="3e8a5b858b0291b7" providerId="LiveId" clId="{1D04BD71-BFBE-4389-8C27-605EC9263C13}" dt="2022-12-09T19:38:01.003" v="111" actId="20577"/>
          <ac:spMkLst>
            <pc:docMk/>
            <pc:sldMk cId="2491612340" sldId="279"/>
            <ac:spMk id="2" creationId="{0A32731C-311B-46F7-A865-6C3AF6B09A47}"/>
          </ac:spMkLst>
        </pc:spChg>
        <pc:spChg chg="mod">
          <ac:chgData name="Preston Dotsey" userId="3e8a5b858b0291b7" providerId="LiveId" clId="{1D04BD71-BFBE-4389-8C27-605EC9263C13}" dt="2022-12-09T22:25:03.335" v="8877" actId="27636"/>
          <ac:spMkLst>
            <pc:docMk/>
            <pc:sldMk cId="2491612340" sldId="279"/>
            <ac:spMk id="3" creationId="{9D5232F9-FD00-464A-9F17-619C91AEF8F3}"/>
          </ac:spMkLst>
        </pc:spChg>
      </pc:sldChg>
      <pc:sldChg chg="modSp add mod">
        <pc:chgData name="Preston Dotsey" userId="3e8a5b858b0291b7" providerId="LiveId" clId="{1D04BD71-BFBE-4389-8C27-605EC9263C13}" dt="2022-12-09T22:26:22.712" v="8889" actId="27636"/>
        <pc:sldMkLst>
          <pc:docMk/>
          <pc:sldMk cId="1534705161" sldId="280"/>
        </pc:sldMkLst>
        <pc:spChg chg="mod">
          <ac:chgData name="Preston Dotsey" userId="3e8a5b858b0291b7" providerId="LiveId" clId="{1D04BD71-BFBE-4389-8C27-605EC9263C13}" dt="2022-12-09T19:38:24.071" v="133" actId="20577"/>
          <ac:spMkLst>
            <pc:docMk/>
            <pc:sldMk cId="1534705161" sldId="280"/>
            <ac:spMk id="2" creationId="{0A32731C-311B-46F7-A865-6C3AF6B09A47}"/>
          </ac:spMkLst>
        </pc:spChg>
        <pc:spChg chg="mod">
          <ac:chgData name="Preston Dotsey" userId="3e8a5b858b0291b7" providerId="LiveId" clId="{1D04BD71-BFBE-4389-8C27-605EC9263C13}" dt="2022-12-09T22:26:22.712" v="8889" actId="27636"/>
          <ac:spMkLst>
            <pc:docMk/>
            <pc:sldMk cId="1534705161" sldId="280"/>
            <ac:spMk id="3" creationId="{9D5232F9-FD00-464A-9F17-619C91AEF8F3}"/>
          </ac:spMkLst>
        </pc:spChg>
      </pc:sldChg>
      <pc:sldChg chg="addSp modSp add mod">
        <pc:chgData name="Preston Dotsey" userId="3e8a5b858b0291b7" providerId="LiveId" clId="{1D04BD71-BFBE-4389-8C27-605EC9263C13}" dt="2022-12-09T22:25:14.086" v="8879" actId="14100"/>
        <pc:sldMkLst>
          <pc:docMk/>
          <pc:sldMk cId="1516546806" sldId="281"/>
        </pc:sldMkLst>
        <pc:spChg chg="mod">
          <ac:chgData name="Preston Dotsey" userId="3e8a5b858b0291b7" providerId="LiveId" clId="{1D04BD71-BFBE-4389-8C27-605EC9263C13}" dt="2022-12-09T19:49:27.232" v="1085" actId="20577"/>
          <ac:spMkLst>
            <pc:docMk/>
            <pc:sldMk cId="1516546806" sldId="281"/>
            <ac:spMk id="2" creationId="{0A32731C-311B-46F7-A865-6C3AF6B09A47}"/>
          </ac:spMkLst>
        </pc:spChg>
        <pc:spChg chg="mod">
          <ac:chgData name="Preston Dotsey" userId="3e8a5b858b0291b7" providerId="LiveId" clId="{1D04BD71-BFBE-4389-8C27-605EC9263C13}" dt="2022-12-09T19:52:03.573" v="1249" actId="20577"/>
          <ac:spMkLst>
            <pc:docMk/>
            <pc:sldMk cId="1516546806" sldId="281"/>
            <ac:spMk id="3" creationId="{9D5232F9-FD00-464A-9F17-619C91AEF8F3}"/>
          </ac:spMkLst>
        </pc:spChg>
        <pc:picChg chg="add mod">
          <ac:chgData name="Preston Dotsey" userId="3e8a5b858b0291b7" providerId="LiveId" clId="{1D04BD71-BFBE-4389-8C27-605EC9263C13}" dt="2022-12-09T19:52:13.766" v="1254" actId="14100"/>
          <ac:picMkLst>
            <pc:docMk/>
            <pc:sldMk cId="1516546806" sldId="281"/>
            <ac:picMk id="8" creationId="{E677ACB0-FCD1-E016-AA8C-B2FE67659D6F}"/>
          </ac:picMkLst>
        </pc:picChg>
        <pc:picChg chg="mod">
          <ac:chgData name="Preston Dotsey" userId="3e8a5b858b0291b7" providerId="LiveId" clId="{1D04BD71-BFBE-4389-8C27-605EC9263C13}" dt="2022-12-09T22:25:14.086" v="8879" actId="14100"/>
          <ac:picMkLst>
            <pc:docMk/>
            <pc:sldMk cId="1516546806" sldId="281"/>
            <ac:picMk id="9" creationId="{2A032FE9-DF94-3806-7BC7-E5E37A0442E7}"/>
          </ac:picMkLst>
        </pc:picChg>
      </pc:sldChg>
      <pc:sldChg chg="addSp delSp modSp add mod">
        <pc:chgData name="Preston Dotsey" userId="3e8a5b858b0291b7" providerId="LiveId" clId="{1D04BD71-BFBE-4389-8C27-605EC9263C13}" dt="2022-12-09T19:59:45.121" v="1329" actId="14100"/>
        <pc:sldMkLst>
          <pc:docMk/>
          <pc:sldMk cId="230347383" sldId="282"/>
        </pc:sldMkLst>
        <pc:spChg chg="mod">
          <ac:chgData name="Preston Dotsey" userId="3e8a5b858b0291b7" providerId="LiveId" clId="{1D04BD71-BFBE-4389-8C27-605EC9263C13}" dt="2022-12-09T19:59:32.877" v="1326" actId="14100"/>
          <ac:spMkLst>
            <pc:docMk/>
            <pc:sldMk cId="230347383" sldId="282"/>
            <ac:spMk id="2" creationId="{0A32731C-311B-46F7-A865-6C3AF6B09A47}"/>
          </ac:spMkLst>
        </pc:spChg>
        <pc:spChg chg="mod">
          <ac:chgData name="Preston Dotsey" userId="3e8a5b858b0291b7" providerId="LiveId" clId="{1D04BD71-BFBE-4389-8C27-605EC9263C13}" dt="2022-12-09T19:59:39.409" v="1327" actId="1076"/>
          <ac:spMkLst>
            <pc:docMk/>
            <pc:sldMk cId="230347383" sldId="282"/>
            <ac:spMk id="3" creationId="{9D5232F9-FD00-464A-9F17-619C91AEF8F3}"/>
          </ac:spMkLst>
        </pc:spChg>
        <pc:picChg chg="del">
          <ac:chgData name="Preston Dotsey" userId="3e8a5b858b0291b7" providerId="LiveId" clId="{1D04BD71-BFBE-4389-8C27-605EC9263C13}" dt="2022-12-09T19:59:14.918" v="1320" actId="478"/>
          <ac:picMkLst>
            <pc:docMk/>
            <pc:sldMk cId="230347383" sldId="282"/>
            <ac:picMk id="8" creationId="{E677ACB0-FCD1-E016-AA8C-B2FE67659D6F}"/>
          </ac:picMkLst>
        </pc:picChg>
        <pc:picChg chg="add mod">
          <ac:chgData name="Preston Dotsey" userId="3e8a5b858b0291b7" providerId="LiveId" clId="{1D04BD71-BFBE-4389-8C27-605EC9263C13}" dt="2022-12-09T19:59:45.121" v="1329" actId="14100"/>
          <ac:picMkLst>
            <pc:docMk/>
            <pc:sldMk cId="230347383" sldId="282"/>
            <ac:picMk id="9" creationId="{1398C49E-3E9F-953D-40A4-D232466408FF}"/>
          </ac:picMkLst>
        </pc:picChg>
      </pc:sldChg>
      <pc:sldChg chg="add del">
        <pc:chgData name="Preston Dotsey" userId="3e8a5b858b0291b7" providerId="LiveId" clId="{1D04BD71-BFBE-4389-8C27-605EC9263C13}" dt="2022-12-09T20:00:04.514" v="1331" actId="2696"/>
        <pc:sldMkLst>
          <pc:docMk/>
          <pc:sldMk cId="1630408153" sldId="283"/>
        </pc:sldMkLst>
      </pc:sldChg>
      <pc:sldChg chg="modSp add mod ord">
        <pc:chgData name="Preston Dotsey" userId="3e8a5b858b0291b7" providerId="LiveId" clId="{1D04BD71-BFBE-4389-8C27-605EC9263C13}" dt="2022-12-09T22:26:02.879" v="8883" actId="27636"/>
        <pc:sldMkLst>
          <pc:docMk/>
          <pc:sldMk cId="3802517785" sldId="283"/>
        </pc:sldMkLst>
        <pc:spChg chg="mod">
          <ac:chgData name="Preston Dotsey" userId="3e8a5b858b0291b7" providerId="LiveId" clId="{1D04BD71-BFBE-4389-8C27-605EC9263C13}" dt="2022-12-09T20:00:26.717" v="1352" actId="20577"/>
          <ac:spMkLst>
            <pc:docMk/>
            <pc:sldMk cId="3802517785" sldId="283"/>
            <ac:spMk id="2" creationId="{0A32731C-311B-46F7-A865-6C3AF6B09A47}"/>
          </ac:spMkLst>
        </pc:spChg>
        <pc:spChg chg="mod">
          <ac:chgData name="Preston Dotsey" userId="3e8a5b858b0291b7" providerId="LiveId" clId="{1D04BD71-BFBE-4389-8C27-605EC9263C13}" dt="2022-12-09T22:26:02.879" v="8883" actId="27636"/>
          <ac:spMkLst>
            <pc:docMk/>
            <pc:sldMk cId="3802517785" sldId="283"/>
            <ac:spMk id="3" creationId="{9D5232F9-FD00-464A-9F17-619C91AEF8F3}"/>
          </ac:spMkLst>
        </pc:spChg>
      </pc:sldChg>
      <pc:sldChg chg="addSp delSp modSp add mod ord">
        <pc:chgData name="Preston Dotsey" userId="3e8a5b858b0291b7" providerId="LiveId" clId="{1D04BD71-BFBE-4389-8C27-605EC9263C13}" dt="2022-12-09T22:26:12.039" v="8885" actId="14100"/>
        <pc:sldMkLst>
          <pc:docMk/>
          <pc:sldMk cId="1346566424" sldId="284"/>
        </pc:sldMkLst>
        <pc:spChg chg="mod">
          <ac:chgData name="Preston Dotsey" userId="3e8a5b858b0291b7" providerId="LiveId" clId="{1D04BD71-BFBE-4389-8C27-605EC9263C13}" dt="2022-12-09T22:26:12.039" v="8885" actId="14100"/>
          <ac:spMkLst>
            <pc:docMk/>
            <pc:sldMk cId="1346566424" sldId="284"/>
            <ac:spMk id="3" creationId="{9D5232F9-FD00-464A-9F17-619C91AEF8F3}"/>
          </ac:spMkLst>
        </pc:spChg>
        <pc:picChg chg="del">
          <ac:chgData name="Preston Dotsey" userId="3e8a5b858b0291b7" providerId="LiveId" clId="{1D04BD71-BFBE-4389-8C27-605EC9263C13}" dt="2022-12-09T20:05:45.750" v="1777" actId="478"/>
          <ac:picMkLst>
            <pc:docMk/>
            <pc:sldMk cId="1346566424" sldId="284"/>
            <ac:picMk id="8" creationId="{E677ACB0-FCD1-E016-AA8C-B2FE67659D6F}"/>
          </ac:picMkLst>
        </pc:picChg>
        <pc:picChg chg="add del mod">
          <ac:chgData name="Preston Dotsey" userId="3e8a5b858b0291b7" providerId="LiveId" clId="{1D04BD71-BFBE-4389-8C27-605EC9263C13}" dt="2022-12-09T20:08:37.770" v="1797"/>
          <ac:picMkLst>
            <pc:docMk/>
            <pc:sldMk cId="1346566424" sldId="284"/>
            <ac:picMk id="9" creationId="{1975C57D-31C3-5A60-BAF1-D759E37976BB}"/>
          </ac:picMkLst>
        </pc:picChg>
        <pc:picChg chg="add mod">
          <ac:chgData name="Preston Dotsey" userId="3e8a5b858b0291b7" providerId="LiveId" clId="{1D04BD71-BFBE-4389-8C27-605EC9263C13}" dt="2022-12-09T20:58:41.702" v="3806" actId="14100"/>
          <ac:picMkLst>
            <pc:docMk/>
            <pc:sldMk cId="1346566424" sldId="284"/>
            <ac:picMk id="10" creationId="{871CDABA-0B10-D8AA-7BE6-690D700D5F34}"/>
          </ac:picMkLst>
        </pc:picChg>
      </pc:sldChg>
      <pc:sldChg chg="add del">
        <pc:chgData name="Preston Dotsey" userId="3e8a5b858b0291b7" providerId="LiveId" clId="{1D04BD71-BFBE-4389-8C27-605EC9263C13}" dt="2022-12-09T20:08:34.159" v="1789" actId="2890"/>
        <pc:sldMkLst>
          <pc:docMk/>
          <pc:sldMk cId="569312287" sldId="285"/>
        </pc:sldMkLst>
      </pc:sldChg>
      <pc:sldChg chg="modSp add mod ord">
        <pc:chgData name="Preston Dotsey" userId="3e8a5b858b0291b7" providerId="LiveId" clId="{1D04BD71-BFBE-4389-8C27-605EC9263C13}" dt="2022-12-09T20:09:01.199" v="1824" actId="20577"/>
        <pc:sldMkLst>
          <pc:docMk/>
          <pc:sldMk cId="831544051" sldId="285"/>
        </pc:sldMkLst>
        <pc:spChg chg="mod">
          <ac:chgData name="Preston Dotsey" userId="3e8a5b858b0291b7" providerId="LiveId" clId="{1D04BD71-BFBE-4389-8C27-605EC9263C13}" dt="2022-12-09T20:09:01.199" v="1824" actId="20577"/>
          <ac:spMkLst>
            <pc:docMk/>
            <pc:sldMk cId="831544051" sldId="285"/>
            <ac:spMk id="2" creationId="{B1FE5F11-B7B9-4B80-8C6A-A8A7A7190B77}"/>
          </ac:spMkLst>
        </pc:spChg>
      </pc:sldChg>
      <pc:sldChg chg="modSp add mod ord">
        <pc:chgData name="Preston Dotsey" userId="3e8a5b858b0291b7" providerId="LiveId" clId="{1D04BD71-BFBE-4389-8C27-605EC9263C13}" dt="2022-12-09T22:26:33.220" v="8891" actId="14100"/>
        <pc:sldMkLst>
          <pc:docMk/>
          <pc:sldMk cId="2048108010" sldId="286"/>
        </pc:sldMkLst>
        <pc:spChg chg="mod">
          <ac:chgData name="Preston Dotsey" userId="3e8a5b858b0291b7" providerId="LiveId" clId="{1D04BD71-BFBE-4389-8C27-605EC9263C13}" dt="2022-12-09T20:11:54.532" v="1850" actId="20577"/>
          <ac:spMkLst>
            <pc:docMk/>
            <pc:sldMk cId="2048108010" sldId="286"/>
            <ac:spMk id="2" creationId="{0A32731C-311B-46F7-A865-6C3AF6B09A47}"/>
          </ac:spMkLst>
        </pc:spChg>
        <pc:spChg chg="mod">
          <ac:chgData name="Preston Dotsey" userId="3e8a5b858b0291b7" providerId="LiveId" clId="{1D04BD71-BFBE-4389-8C27-605EC9263C13}" dt="2022-12-09T22:26:33.220" v="8891" actId="14100"/>
          <ac:spMkLst>
            <pc:docMk/>
            <pc:sldMk cId="2048108010" sldId="286"/>
            <ac:spMk id="3" creationId="{9D5232F9-FD00-464A-9F17-619C91AEF8F3}"/>
          </ac:spMkLst>
        </pc:spChg>
      </pc:sldChg>
      <pc:sldChg chg="modSp add mod ord">
        <pc:chgData name="Preston Dotsey" userId="3e8a5b858b0291b7" providerId="LiveId" clId="{1D04BD71-BFBE-4389-8C27-605EC9263C13}" dt="2022-12-09T22:26:45.935" v="8895" actId="27636"/>
        <pc:sldMkLst>
          <pc:docMk/>
          <pc:sldMk cId="148779989" sldId="287"/>
        </pc:sldMkLst>
        <pc:spChg chg="mod">
          <ac:chgData name="Preston Dotsey" userId="3e8a5b858b0291b7" providerId="LiveId" clId="{1D04BD71-BFBE-4389-8C27-605EC9263C13}" dt="2022-12-09T20:13:23.851" v="1892" actId="20577"/>
          <ac:spMkLst>
            <pc:docMk/>
            <pc:sldMk cId="148779989" sldId="287"/>
            <ac:spMk id="2" creationId="{0A32731C-311B-46F7-A865-6C3AF6B09A47}"/>
          </ac:spMkLst>
        </pc:spChg>
        <pc:spChg chg="mod">
          <ac:chgData name="Preston Dotsey" userId="3e8a5b858b0291b7" providerId="LiveId" clId="{1D04BD71-BFBE-4389-8C27-605EC9263C13}" dt="2022-12-09T22:26:45.935" v="8895" actId="27636"/>
          <ac:spMkLst>
            <pc:docMk/>
            <pc:sldMk cId="148779989" sldId="287"/>
            <ac:spMk id="3" creationId="{9D5232F9-FD00-464A-9F17-619C91AEF8F3}"/>
          </ac:spMkLst>
        </pc:spChg>
      </pc:sldChg>
      <pc:sldChg chg="addSp delSp modSp add mod ord">
        <pc:chgData name="Preston Dotsey" userId="3e8a5b858b0291b7" providerId="LiveId" clId="{1D04BD71-BFBE-4389-8C27-605EC9263C13}" dt="2022-12-09T22:27:07.610" v="8900" actId="14100"/>
        <pc:sldMkLst>
          <pc:docMk/>
          <pc:sldMk cId="2594418965" sldId="288"/>
        </pc:sldMkLst>
        <pc:spChg chg="mod">
          <ac:chgData name="Preston Dotsey" userId="3e8a5b858b0291b7" providerId="LiveId" clId="{1D04BD71-BFBE-4389-8C27-605EC9263C13}" dt="2022-12-09T22:27:00.284" v="8898" actId="14100"/>
          <ac:spMkLst>
            <pc:docMk/>
            <pc:sldMk cId="2594418965" sldId="288"/>
            <ac:spMk id="3" creationId="{9D5232F9-FD00-464A-9F17-619C91AEF8F3}"/>
          </ac:spMkLst>
        </pc:spChg>
        <pc:picChg chg="add mod">
          <ac:chgData name="Preston Dotsey" userId="3e8a5b858b0291b7" providerId="LiveId" clId="{1D04BD71-BFBE-4389-8C27-605EC9263C13}" dt="2022-12-09T22:27:07.610" v="8900" actId="14100"/>
          <ac:picMkLst>
            <pc:docMk/>
            <pc:sldMk cId="2594418965" sldId="288"/>
            <ac:picMk id="7" creationId="{B625FA91-B70B-20E9-38C2-68448871D4DB}"/>
          </ac:picMkLst>
        </pc:picChg>
        <pc:picChg chg="del">
          <ac:chgData name="Preston Dotsey" userId="3e8a5b858b0291b7" providerId="LiveId" clId="{1D04BD71-BFBE-4389-8C27-605EC9263C13}" dt="2022-12-09T20:24:56.345" v="2688" actId="478"/>
          <ac:picMkLst>
            <pc:docMk/>
            <pc:sldMk cId="2594418965" sldId="288"/>
            <ac:picMk id="8" creationId="{E677ACB0-FCD1-E016-AA8C-B2FE67659D6F}"/>
          </ac:picMkLst>
        </pc:picChg>
      </pc:sldChg>
      <pc:sldChg chg="modSp add mod ord">
        <pc:chgData name="Preston Dotsey" userId="3e8a5b858b0291b7" providerId="LiveId" clId="{1D04BD71-BFBE-4389-8C27-605EC9263C13}" dt="2022-12-09T20:32:28.980" v="3275" actId="27636"/>
        <pc:sldMkLst>
          <pc:docMk/>
          <pc:sldMk cId="2497257023" sldId="289"/>
        </pc:sldMkLst>
        <pc:spChg chg="mod">
          <ac:chgData name="Preston Dotsey" userId="3e8a5b858b0291b7" providerId="LiveId" clId="{1D04BD71-BFBE-4389-8C27-605EC9263C13}" dt="2022-12-09T20:25:57.858" v="2733" actId="20577"/>
          <ac:spMkLst>
            <pc:docMk/>
            <pc:sldMk cId="2497257023" sldId="289"/>
            <ac:spMk id="2" creationId="{0A32731C-311B-46F7-A865-6C3AF6B09A47}"/>
          </ac:spMkLst>
        </pc:spChg>
        <pc:spChg chg="mod">
          <ac:chgData name="Preston Dotsey" userId="3e8a5b858b0291b7" providerId="LiveId" clId="{1D04BD71-BFBE-4389-8C27-605EC9263C13}" dt="2022-12-09T20:32:28.980" v="3275" actId="27636"/>
          <ac:spMkLst>
            <pc:docMk/>
            <pc:sldMk cId="2497257023" sldId="289"/>
            <ac:spMk id="3" creationId="{9D5232F9-FD00-464A-9F17-619C91AEF8F3}"/>
          </ac:spMkLst>
        </pc:spChg>
      </pc:sldChg>
      <pc:sldChg chg="addSp delSp modSp add mod ord">
        <pc:chgData name="Preston Dotsey" userId="3e8a5b858b0291b7" providerId="LiveId" clId="{1D04BD71-BFBE-4389-8C27-605EC9263C13}" dt="2022-12-09T20:57:49.851" v="3803" actId="20577"/>
        <pc:sldMkLst>
          <pc:docMk/>
          <pc:sldMk cId="3337070232" sldId="290"/>
        </pc:sldMkLst>
        <pc:spChg chg="mod">
          <ac:chgData name="Preston Dotsey" userId="3e8a5b858b0291b7" providerId="LiveId" clId="{1D04BD71-BFBE-4389-8C27-605EC9263C13}" dt="2022-12-09T20:42:17.181" v="3605" actId="14100"/>
          <ac:spMkLst>
            <pc:docMk/>
            <pc:sldMk cId="3337070232" sldId="290"/>
            <ac:spMk id="2" creationId="{0A32731C-311B-46F7-A865-6C3AF6B09A47}"/>
          </ac:spMkLst>
        </pc:spChg>
        <pc:spChg chg="mod">
          <ac:chgData name="Preston Dotsey" userId="3e8a5b858b0291b7" providerId="LiveId" clId="{1D04BD71-BFBE-4389-8C27-605EC9263C13}" dt="2022-12-09T20:57:49.851" v="3803" actId="20577"/>
          <ac:spMkLst>
            <pc:docMk/>
            <pc:sldMk cId="3337070232" sldId="290"/>
            <ac:spMk id="3" creationId="{9D5232F9-FD00-464A-9F17-619C91AEF8F3}"/>
          </ac:spMkLst>
        </pc:spChg>
        <pc:picChg chg="del mod">
          <ac:chgData name="Preston Dotsey" userId="3e8a5b858b0291b7" providerId="LiveId" clId="{1D04BD71-BFBE-4389-8C27-605EC9263C13}" dt="2022-12-09T20:41:48.507" v="3599" actId="478"/>
          <ac:picMkLst>
            <pc:docMk/>
            <pc:sldMk cId="3337070232" sldId="290"/>
            <ac:picMk id="7" creationId="{B625FA91-B70B-20E9-38C2-68448871D4DB}"/>
          </ac:picMkLst>
        </pc:picChg>
        <pc:picChg chg="add mod">
          <ac:chgData name="Preston Dotsey" userId="3e8a5b858b0291b7" providerId="LiveId" clId="{1D04BD71-BFBE-4389-8C27-605EC9263C13}" dt="2022-12-09T20:57:41.530" v="3797" actId="1076"/>
          <ac:picMkLst>
            <pc:docMk/>
            <pc:sldMk cId="3337070232" sldId="290"/>
            <ac:picMk id="8" creationId="{97DD6B48-2AD2-9D1B-C74F-84113A5F2E33}"/>
          </ac:picMkLst>
        </pc:picChg>
      </pc:sldChg>
      <pc:sldChg chg="modSp add mod ord">
        <pc:chgData name="Preston Dotsey" userId="3e8a5b858b0291b7" providerId="LiveId" clId="{1D04BD71-BFBE-4389-8C27-605EC9263C13}" dt="2022-12-09T20:54:23.389" v="3651" actId="20577"/>
        <pc:sldMkLst>
          <pc:docMk/>
          <pc:sldMk cId="2619757126" sldId="291"/>
        </pc:sldMkLst>
        <pc:spChg chg="mod">
          <ac:chgData name="Preston Dotsey" userId="3e8a5b858b0291b7" providerId="LiveId" clId="{1D04BD71-BFBE-4389-8C27-605EC9263C13}" dt="2022-12-09T20:54:23.389" v="3651" actId="20577"/>
          <ac:spMkLst>
            <pc:docMk/>
            <pc:sldMk cId="2619757126" sldId="291"/>
            <ac:spMk id="2" creationId="{B1FE5F11-B7B9-4B80-8C6A-A8A7A7190B77}"/>
          </ac:spMkLst>
        </pc:spChg>
      </pc:sldChg>
      <pc:sldChg chg="modSp add mod ord">
        <pc:chgData name="Preston Dotsey" userId="3e8a5b858b0291b7" providerId="LiveId" clId="{1D04BD71-BFBE-4389-8C27-605EC9263C13}" dt="2022-12-09T22:27:25.478" v="8903" actId="14100"/>
        <pc:sldMkLst>
          <pc:docMk/>
          <pc:sldMk cId="443240767" sldId="292"/>
        </pc:sldMkLst>
        <pc:spChg chg="mod">
          <ac:chgData name="Preston Dotsey" userId="3e8a5b858b0291b7" providerId="LiveId" clId="{1D04BD71-BFBE-4389-8C27-605EC9263C13}" dt="2022-12-09T20:54:46.380" v="3713" actId="20577"/>
          <ac:spMkLst>
            <pc:docMk/>
            <pc:sldMk cId="443240767" sldId="292"/>
            <ac:spMk id="2" creationId="{0A32731C-311B-46F7-A865-6C3AF6B09A47}"/>
          </ac:spMkLst>
        </pc:spChg>
        <pc:spChg chg="mod">
          <ac:chgData name="Preston Dotsey" userId="3e8a5b858b0291b7" providerId="LiveId" clId="{1D04BD71-BFBE-4389-8C27-605EC9263C13}" dt="2022-12-09T22:27:25.478" v="8903" actId="14100"/>
          <ac:spMkLst>
            <pc:docMk/>
            <pc:sldMk cId="443240767" sldId="292"/>
            <ac:spMk id="3" creationId="{9D5232F9-FD00-464A-9F17-619C91AEF8F3}"/>
          </ac:spMkLst>
        </pc:spChg>
      </pc:sldChg>
      <pc:sldChg chg="modSp add mod ord">
        <pc:chgData name="Preston Dotsey" userId="3e8a5b858b0291b7" providerId="LiveId" clId="{1D04BD71-BFBE-4389-8C27-605EC9263C13}" dt="2022-12-09T22:27:46.255" v="8906" actId="14100"/>
        <pc:sldMkLst>
          <pc:docMk/>
          <pc:sldMk cId="182010757" sldId="293"/>
        </pc:sldMkLst>
        <pc:spChg chg="mod">
          <ac:chgData name="Preston Dotsey" userId="3e8a5b858b0291b7" providerId="LiveId" clId="{1D04BD71-BFBE-4389-8C27-605EC9263C13}" dt="2022-12-09T21:03:19.980" v="4615" actId="20577"/>
          <ac:spMkLst>
            <pc:docMk/>
            <pc:sldMk cId="182010757" sldId="293"/>
            <ac:spMk id="2" creationId="{0A32731C-311B-46F7-A865-6C3AF6B09A47}"/>
          </ac:spMkLst>
        </pc:spChg>
        <pc:spChg chg="mod">
          <ac:chgData name="Preston Dotsey" userId="3e8a5b858b0291b7" providerId="LiveId" clId="{1D04BD71-BFBE-4389-8C27-605EC9263C13}" dt="2022-12-09T22:27:46.255" v="8906" actId="14100"/>
          <ac:spMkLst>
            <pc:docMk/>
            <pc:sldMk cId="182010757" sldId="293"/>
            <ac:spMk id="3" creationId="{9D5232F9-FD00-464A-9F17-619C91AEF8F3}"/>
          </ac:spMkLst>
        </pc:spChg>
      </pc:sldChg>
      <pc:sldChg chg="addSp delSp modSp add mod ord">
        <pc:chgData name="Preston Dotsey" userId="3e8a5b858b0291b7" providerId="LiveId" clId="{1D04BD71-BFBE-4389-8C27-605EC9263C13}" dt="2022-12-09T21:46:01.102" v="5991" actId="14100"/>
        <pc:sldMkLst>
          <pc:docMk/>
          <pc:sldMk cId="2417420532" sldId="294"/>
        </pc:sldMkLst>
        <pc:spChg chg="mod">
          <ac:chgData name="Preston Dotsey" userId="3e8a5b858b0291b7" providerId="LiveId" clId="{1D04BD71-BFBE-4389-8C27-605EC9263C13}" dt="2022-12-09T21:45:52.902" v="5988" actId="14100"/>
          <ac:spMkLst>
            <pc:docMk/>
            <pc:sldMk cId="2417420532" sldId="294"/>
            <ac:spMk id="2" creationId="{0A32731C-311B-46F7-A865-6C3AF6B09A47}"/>
          </ac:spMkLst>
        </pc:spChg>
        <pc:spChg chg="mod">
          <ac:chgData name="Preston Dotsey" userId="3e8a5b858b0291b7" providerId="LiveId" clId="{1D04BD71-BFBE-4389-8C27-605EC9263C13}" dt="2022-12-09T21:45:56.731" v="5989" actId="1076"/>
          <ac:spMkLst>
            <pc:docMk/>
            <pc:sldMk cId="2417420532" sldId="294"/>
            <ac:spMk id="3" creationId="{9D5232F9-FD00-464A-9F17-619C91AEF8F3}"/>
          </ac:spMkLst>
        </pc:spChg>
        <pc:picChg chg="del">
          <ac:chgData name="Preston Dotsey" userId="3e8a5b858b0291b7" providerId="LiveId" clId="{1D04BD71-BFBE-4389-8C27-605EC9263C13}" dt="2022-12-09T21:24:45.398" v="5642" actId="478"/>
          <ac:picMkLst>
            <pc:docMk/>
            <pc:sldMk cId="2417420532" sldId="294"/>
            <ac:picMk id="7" creationId="{B625FA91-B70B-20E9-38C2-68448871D4DB}"/>
          </ac:picMkLst>
        </pc:picChg>
        <pc:picChg chg="add mod">
          <ac:chgData name="Preston Dotsey" userId="3e8a5b858b0291b7" providerId="LiveId" clId="{1D04BD71-BFBE-4389-8C27-605EC9263C13}" dt="2022-12-09T21:46:01.102" v="5991" actId="14100"/>
          <ac:picMkLst>
            <pc:docMk/>
            <pc:sldMk cId="2417420532" sldId="294"/>
            <ac:picMk id="8" creationId="{4E58B7C8-0971-9EAD-545D-D907391B51DF}"/>
          </ac:picMkLst>
        </pc:picChg>
      </pc:sldChg>
      <pc:sldChg chg="modSp add mod ord">
        <pc:chgData name="Preston Dotsey" userId="3e8a5b858b0291b7" providerId="LiveId" clId="{1D04BD71-BFBE-4389-8C27-605EC9263C13}" dt="2022-12-09T21:50:31.937" v="6676" actId="20577"/>
        <pc:sldMkLst>
          <pc:docMk/>
          <pc:sldMk cId="3514641684" sldId="295"/>
        </pc:sldMkLst>
        <pc:spChg chg="mod">
          <ac:chgData name="Preston Dotsey" userId="3e8a5b858b0291b7" providerId="LiveId" clId="{1D04BD71-BFBE-4389-8C27-605EC9263C13}" dt="2022-12-09T21:46:25.601" v="6023" actId="20577"/>
          <ac:spMkLst>
            <pc:docMk/>
            <pc:sldMk cId="3514641684" sldId="295"/>
            <ac:spMk id="2" creationId="{0A32731C-311B-46F7-A865-6C3AF6B09A47}"/>
          </ac:spMkLst>
        </pc:spChg>
        <pc:spChg chg="mod">
          <ac:chgData name="Preston Dotsey" userId="3e8a5b858b0291b7" providerId="LiveId" clId="{1D04BD71-BFBE-4389-8C27-605EC9263C13}" dt="2022-12-09T21:50:31.937" v="6676" actId="20577"/>
          <ac:spMkLst>
            <pc:docMk/>
            <pc:sldMk cId="3514641684" sldId="295"/>
            <ac:spMk id="3" creationId="{9D5232F9-FD00-464A-9F17-619C91AEF8F3}"/>
          </ac:spMkLst>
        </pc:spChg>
      </pc:sldChg>
      <pc:sldChg chg="addSp delSp modSp add mod ord">
        <pc:chgData name="Preston Dotsey" userId="3e8a5b858b0291b7" providerId="LiveId" clId="{1D04BD71-BFBE-4389-8C27-605EC9263C13}" dt="2022-12-09T21:55:17.057" v="7211" actId="1076"/>
        <pc:sldMkLst>
          <pc:docMk/>
          <pc:sldMk cId="3584148381" sldId="296"/>
        </pc:sldMkLst>
        <pc:spChg chg="mod">
          <ac:chgData name="Preston Dotsey" userId="3e8a5b858b0291b7" providerId="LiveId" clId="{1D04BD71-BFBE-4389-8C27-605EC9263C13}" dt="2022-12-09T21:55:08.924" v="7208" actId="20577"/>
          <ac:spMkLst>
            <pc:docMk/>
            <pc:sldMk cId="3584148381" sldId="296"/>
            <ac:spMk id="3" creationId="{9D5232F9-FD00-464A-9F17-619C91AEF8F3}"/>
          </ac:spMkLst>
        </pc:spChg>
        <pc:picChg chg="add mod">
          <ac:chgData name="Preston Dotsey" userId="3e8a5b858b0291b7" providerId="LiveId" clId="{1D04BD71-BFBE-4389-8C27-605EC9263C13}" dt="2022-12-09T21:55:17.057" v="7211" actId="1076"/>
          <ac:picMkLst>
            <pc:docMk/>
            <pc:sldMk cId="3584148381" sldId="296"/>
            <ac:picMk id="7" creationId="{B7A05965-3537-A702-AE15-59043E147F20}"/>
          </ac:picMkLst>
        </pc:picChg>
        <pc:picChg chg="del">
          <ac:chgData name="Preston Dotsey" userId="3e8a5b858b0291b7" providerId="LiveId" clId="{1D04BD71-BFBE-4389-8C27-605EC9263C13}" dt="2022-12-09T21:53:23.590" v="6930" actId="478"/>
          <ac:picMkLst>
            <pc:docMk/>
            <pc:sldMk cId="3584148381" sldId="296"/>
            <ac:picMk id="8" creationId="{4E58B7C8-0971-9EAD-545D-D907391B51DF}"/>
          </ac:picMkLst>
        </pc:picChg>
      </pc:sldChg>
      <pc:sldMasterChg chg="modSldLayout">
        <pc:chgData name="Preston Dotsey" userId="3e8a5b858b0291b7" providerId="LiveId" clId="{1D04BD71-BFBE-4389-8C27-605EC9263C13}" dt="2022-12-09T20:08:36.191" v="1792"/>
        <pc:sldMasterMkLst>
          <pc:docMk/>
          <pc:sldMasterMk cId="2319061225" sldId="2147483648"/>
        </pc:sldMasterMkLst>
        <pc:sldLayoutChg chg="setBg">
          <pc:chgData name="Preston Dotsey" userId="3e8a5b858b0291b7" providerId="LiveId" clId="{1D04BD71-BFBE-4389-8C27-605EC9263C13}" dt="2022-12-09T20:08:36.191" v="1792"/>
          <pc:sldLayoutMkLst>
            <pc:docMk/>
            <pc:sldMasterMk cId="2319061225" sldId="2147483648"/>
            <pc:sldLayoutMk cId="982124936" sldId="2147483650"/>
          </pc:sldLayoutMkLst>
        </pc:sldLayoutChg>
        <pc:sldLayoutChg chg="setBg">
          <pc:chgData name="Preston Dotsey" userId="3e8a5b858b0291b7" providerId="LiveId" clId="{1D04BD71-BFBE-4389-8C27-605EC9263C13}" dt="2022-12-09T20:08:36.191" v="1792"/>
          <pc:sldLayoutMkLst>
            <pc:docMk/>
            <pc:sldMasterMk cId="2319061225" sldId="2147483648"/>
            <pc:sldLayoutMk cId="2432451945" sldId="2147483653"/>
          </pc:sldLayoutMkLst>
        </pc:sldLayoutChg>
        <pc:sldLayoutChg chg="setBg">
          <pc:chgData name="Preston Dotsey" userId="3e8a5b858b0291b7" providerId="LiveId" clId="{1D04BD71-BFBE-4389-8C27-605EC9263C13}" dt="2022-12-09T20:08:36.191" v="1792"/>
          <pc:sldLayoutMkLst>
            <pc:docMk/>
            <pc:sldMasterMk cId="2319061225" sldId="2147483648"/>
            <pc:sldLayoutMk cId="3118896713" sldId="2147483660"/>
          </pc:sldLayoutMkLst>
        </pc:sldLayoutChg>
        <pc:sldLayoutChg chg="setBg">
          <pc:chgData name="Preston Dotsey" userId="3e8a5b858b0291b7" providerId="LiveId" clId="{1D04BD71-BFBE-4389-8C27-605EC9263C13}" dt="2022-12-09T20:08:36.191" v="1792"/>
          <pc:sldLayoutMkLst>
            <pc:docMk/>
            <pc:sldMasterMk cId="2319061225" sldId="2147483648"/>
            <pc:sldLayoutMk cId="2699512310" sldId="2147483661"/>
          </pc:sldLayoutMkLst>
        </pc:sldLayoutChg>
        <pc:sldLayoutChg chg="setBg">
          <pc:chgData name="Preston Dotsey" userId="3e8a5b858b0291b7" providerId="LiveId" clId="{1D04BD71-BFBE-4389-8C27-605EC9263C13}" dt="2022-12-09T20:08:36.191" v="1792"/>
          <pc:sldLayoutMkLst>
            <pc:docMk/>
            <pc:sldMasterMk cId="2319061225" sldId="2147483648"/>
            <pc:sldLayoutMk cId="2857120649" sldId="2147483662"/>
          </pc:sldLayoutMkLst>
        </pc:sldLayoutChg>
        <pc:sldLayoutChg chg="setBg">
          <pc:chgData name="Preston Dotsey" userId="3e8a5b858b0291b7" providerId="LiveId" clId="{1D04BD71-BFBE-4389-8C27-605EC9263C13}" dt="2022-12-09T20:08:36.191" v="1792"/>
          <pc:sldLayoutMkLst>
            <pc:docMk/>
            <pc:sldMasterMk cId="2319061225" sldId="2147483648"/>
            <pc:sldLayoutMk cId="2951227852" sldId="2147483663"/>
          </pc:sldLayoutMkLst>
        </pc:sldLayoutChg>
        <pc:sldLayoutChg chg="setBg">
          <pc:chgData name="Preston Dotsey" userId="3e8a5b858b0291b7" providerId="LiveId" clId="{1D04BD71-BFBE-4389-8C27-605EC9263C13}" dt="2022-12-09T20:08:36.191" v="1792"/>
          <pc:sldLayoutMkLst>
            <pc:docMk/>
            <pc:sldMasterMk cId="2319061225" sldId="2147483648"/>
            <pc:sldLayoutMk cId="1291140423" sldId="2147483665"/>
          </pc:sldLayoutMkLst>
        </pc:sldLayoutChg>
        <pc:sldLayoutChg chg="setBg">
          <pc:chgData name="Preston Dotsey" userId="3e8a5b858b0291b7" providerId="LiveId" clId="{1D04BD71-BFBE-4389-8C27-605EC9263C13}" dt="2022-12-09T20:08:36.191" v="1792"/>
          <pc:sldLayoutMkLst>
            <pc:docMk/>
            <pc:sldMasterMk cId="2319061225" sldId="2147483648"/>
            <pc:sldLayoutMk cId="1485277703" sldId="2147483666"/>
          </pc:sldLayoutMkLst>
        </pc:sldLayoutChg>
        <pc:sldLayoutChg chg="setBg">
          <pc:chgData name="Preston Dotsey" userId="3e8a5b858b0291b7" providerId="LiveId" clId="{1D04BD71-BFBE-4389-8C27-605EC9263C13}" dt="2022-12-09T20:08:36.191" v="1792"/>
          <pc:sldLayoutMkLst>
            <pc:docMk/>
            <pc:sldMasterMk cId="2319061225" sldId="2147483648"/>
            <pc:sldLayoutMk cId="3370680036" sldId="2147483667"/>
          </pc:sldLayoutMkLst>
        </pc:sldLayoutChg>
        <pc:sldLayoutChg chg="setBg">
          <pc:chgData name="Preston Dotsey" userId="3e8a5b858b0291b7" providerId="LiveId" clId="{1D04BD71-BFBE-4389-8C27-605EC9263C13}" dt="2022-12-09T20:08:36.191" v="1792"/>
          <pc:sldLayoutMkLst>
            <pc:docMk/>
            <pc:sldMasterMk cId="2319061225" sldId="2147483648"/>
            <pc:sldLayoutMk cId="268311559" sldId="2147483668"/>
          </pc:sldLayoutMkLst>
        </pc:sldLayoutChg>
      </pc:sldMasterChg>
    </pc:docChg>
  </pc:docChgLst>
  <pc:docChgLst>
    <pc:chgData name="Pankaj Behera" userId="937af27e8cdb6733" providerId="LiveId" clId="{5DE8BBDF-E29F-4FDB-9C17-6CBDD3093C58}"/>
    <pc:docChg chg="custSel modSld">
      <pc:chgData name="Pankaj Behera" userId="937af27e8cdb6733" providerId="LiveId" clId="{5DE8BBDF-E29F-4FDB-9C17-6CBDD3093C58}" dt="2022-12-09T22:24:41.544" v="38" actId="33524"/>
      <pc:docMkLst>
        <pc:docMk/>
      </pc:docMkLst>
      <pc:sldChg chg="modSp mod">
        <pc:chgData name="Pankaj Behera" userId="937af27e8cdb6733" providerId="LiveId" clId="{5DE8BBDF-E29F-4FDB-9C17-6CBDD3093C58}" dt="2022-12-09T22:11:50.814" v="0" actId="33524"/>
        <pc:sldMkLst>
          <pc:docMk/>
          <pc:sldMk cId="3571516367" sldId="258"/>
        </pc:sldMkLst>
        <pc:spChg chg="mod">
          <ac:chgData name="Pankaj Behera" userId="937af27e8cdb6733" providerId="LiveId" clId="{5DE8BBDF-E29F-4FDB-9C17-6CBDD3093C58}" dt="2022-12-09T22:11:50.814" v="0" actId="33524"/>
          <ac:spMkLst>
            <pc:docMk/>
            <pc:sldMk cId="3571516367" sldId="258"/>
            <ac:spMk id="3" creationId="{9D5232F9-FD00-464A-9F17-619C91AEF8F3}"/>
          </ac:spMkLst>
        </pc:spChg>
      </pc:sldChg>
      <pc:sldChg chg="delSp modSp mod">
        <pc:chgData name="Pankaj Behera" userId="937af27e8cdb6733" providerId="LiveId" clId="{5DE8BBDF-E29F-4FDB-9C17-6CBDD3093C58}" dt="2022-12-09T22:15:44.493" v="13" actId="21"/>
        <pc:sldMkLst>
          <pc:docMk/>
          <pc:sldMk cId="379728094" sldId="262"/>
        </pc:sldMkLst>
        <pc:spChg chg="del mod">
          <ac:chgData name="Pankaj Behera" userId="937af27e8cdb6733" providerId="LiveId" clId="{5DE8BBDF-E29F-4FDB-9C17-6CBDD3093C58}" dt="2022-12-09T22:15:44.493" v="13" actId="21"/>
          <ac:spMkLst>
            <pc:docMk/>
            <pc:sldMk cId="379728094" sldId="262"/>
            <ac:spMk id="3" creationId="{DA8AFAA9-633A-475C-B8ED-840A34F7294D}"/>
          </ac:spMkLst>
        </pc:spChg>
      </pc:sldChg>
      <pc:sldChg chg="modSp mod">
        <pc:chgData name="Pankaj Behera" userId="937af27e8cdb6733" providerId="LiveId" clId="{5DE8BBDF-E29F-4FDB-9C17-6CBDD3093C58}" dt="2022-12-09T22:13:24.228" v="6" actId="33524"/>
        <pc:sldMkLst>
          <pc:docMk/>
          <pc:sldMk cId="1874995783" sldId="272"/>
        </pc:sldMkLst>
        <pc:spChg chg="mod">
          <ac:chgData name="Pankaj Behera" userId="937af27e8cdb6733" providerId="LiveId" clId="{5DE8BBDF-E29F-4FDB-9C17-6CBDD3093C58}" dt="2022-12-09T22:13:24.228" v="6" actId="33524"/>
          <ac:spMkLst>
            <pc:docMk/>
            <pc:sldMk cId="1874995783" sldId="272"/>
            <ac:spMk id="3" creationId="{9D5232F9-FD00-464A-9F17-619C91AEF8F3}"/>
          </ac:spMkLst>
        </pc:spChg>
      </pc:sldChg>
      <pc:sldChg chg="delSp modSp mod">
        <pc:chgData name="Pankaj Behera" userId="937af27e8cdb6733" providerId="LiveId" clId="{5DE8BBDF-E29F-4FDB-9C17-6CBDD3093C58}" dt="2022-12-09T22:14:41.224" v="8" actId="21"/>
        <pc:sldMkLst>
          <pc:docMk/>
          <pc:sldMk cId="2012740659" sldId="274"/>
        </pc:sldMkLst>
        <pc:spChg chg="del mod">
          <ac:chgData name="Pankaj Behera" userId="937af27e8cdb6733" providerId="LiveId" clId="{5DE8BBDF-E29F-4FDB-9C17-6CBDD3093C58}" dt="2022-12-09T22:14:41.224" v="8" actId="21"/>
          <ac:spMkLst>
            <pc:docMk/>
            <pc:sldMk cId="2012740659" sldId="274"/>
            <ac:spMk id="3" creationId="{9D5232F9-FD00-464A-9F17-619C91AEF8F3}"/>
          </ac:spMkLst>
        </pc:spChg>
      </pc:sldChg>
      <pc:sldChg chg="modSp mod">
        <pc:chgData name="Pankaj Behera" userId="937af27e8cdb6733" providerId="LiveId" clId="{5DE8BBDF-E29F-4FDB-9C17-6CBDD3093C58}" dt="2022-12-09T22:15:01.368" v="9" actId="20577"/>
        <pc:sldMkLst>
          <pc:docMk/>
          <pc:sldMk cId="2053777552" sldId="275"/>
        </pc:sldMkLst>
        <pc:spChg chg="mod">
          <ac:chgData name="Pankaj Behera" userId="937af27e8cdb6733" providerId="LiveId" clId="{5DE8BBDF-E29F-4FDB-9C17-6CBDD3093C58}" dt="2022-12-09T22:15:01.368" v="9" actId="20577"/>
          <ac:spMkLst>
            <pc:docMk/>
            <pc:sldMk cId="2053777552" sldId="275"/>
            <ac:spMk id="3" creationId="{9D5232F9-FD00-464A-9F17-619C91AEF8F3}"/>
          </ac:spMkLst>
        </pc:spChg>
      </pc:sldChg>
      <pc:sldChg chg="modSp mod">
        <pc:chgData name="Pankaj Behera" userId="937af27e8cdb6733" providerId="LiveId" clId="{5DE8BBDF-E29F-4FDB-9C17-6CBDD3093C58}" dt="2022-12-09T22:16:19.807" v="14" actId="33524"/>
        <pc:sldMkLst>
          <pc:docMk/>
          <pc:sldMk cId="2491612340" sldId="279"/>
        </pc:sldMkLst>
        <pc:spChg chg="mod">
          <ac:chgData name="Pankaj Behera" userId="937af27e8cdb6733" providerId="LiveId" clId="{5DE8BBDF-E29F-4FDB-9C17-6CBDD3093C58}" dt="2022-12-09T22:16:19.807" v="14" actId="33524"/>
          <ac:spMkLst>
            <pc:docMk/>
            <pc:sldMk cId="2491612340" sldId="279"/>
            <ac:spMk id="3" creationId="{9D5232F9-FD00-464A-9F17-619C91AEF8F3}"/>
          </ac:spMkLst>
        </pc:spChg>
      </pc:sldChg>
      <pc:sldChg chg="addSp delSp modSp mod">
        <pc:chgData name="Pankaj Behera" userId="937af27e8cdb6733" providerId="LiveId" clId="{5DE8BBDF-E29F-4FDB-9C17-6CBDD3093C58}" dt="2022-12-09T22:21:12.479" v="23" actId="1076"/>
        <pc:sldMkLst>
          <pc:docMk/>
          <pc:sldMk cId="1516546806" sldId="281"/>
        </pc:sldMkLst>
        <pc:picChg chg="del mod">
          <ac:chgData name="Pankaj Behera" userId="937af27e8cdb6733" providerId="LiveId" clId="{5DE8BBDF-E29F-4FDB-9C17-6CBDD3093C58}" dt="2022-12-09T22:21:01.508" v="19" actId="21"/>
          <ac:picMkLst>
            <pc:docMk/>
            <pc:sldMk cId="1516546806" sldId="281"/>
            <ac:picMk id="8" creationId="{E677ACB0-FCD1-E016-AA8C-B2FE67659D6F}"/>
          </ac:picMkLst>
        </pc:picChg>
        <pc:picChg chg="add mod">
          <ac:chgData name="Pankaj Behera" userId="937af27e8cdb6733" providerId="LiveId" clId="{5DE8BBDF-E29F-4FDB-9C17-6CBDD3093C58}" dt="2022-12-09T22:21:12.479" v="23" actId="1076"/>
          <ac:picMkLst>
            <pc:docMk/>
            <pc:sldMk cId="1516546806" sldId="281"/>
            <ac:picMk id="9" creationId="{2A032FE9-DF94-3806-7BC7-E5E37A0442E7}"/>
          </ac:picMkLst>
        </pc:picChg>
      </pc:sldChg>
      <pc:sldChg chg="modSp mod">
        <pc:chgData name="Pankaj Behera" userId="937af27e8cdb6733" providerId="LiveId" clId="{5DE8BBDF-E29F-4FDB-9C17-6CBDD3093C58}" dt="2022-12-09T22:21:57.447" v="24" actId="33524"/>
        <pc:sldMkLst>
          <pc:docMk/>
          <pc:sldMk cId="3802517785" sldId="283"/>
        </pc:sldMkLst>
        <pc:spChg chg="mod">
          <ac:chgData name="Pankaj Behera" userId="937af27e8cdb6733" providerId="LiveId" clId="{5DE8BBDF-E29F-4FDB-9C17-6CBDD3093C58}" dt="2022-12-09T22:21:57.447" v="24" actId="33524"/>
          <ac:spMkLst>
            <pc:docMk/>
            <pc:sldMk cId="3802517785" sldId="283"/>
            <ac:spMk id="3" creationId="{9D5232F9-FD00-464A-9F17-619C91AEF8F3}"/>
          </ac:spMkLst>
        </pc:spChg>
      </pc:sldChg>
      <pc:sldChg chg="delSp modSp mod">
        <pc:chgData name="Pankaj Behera" userId="937af27e8cdb6733" providerId="LiveId" clId="{5DE8BBDF-E29F-4FDB-9C17-6CBDD3093C58}" dt="2022-12-09T22:22:55.053" v="29" actId="21"/>
        <pc:sldMkLst>
          <pc:docMk/>
          <pc:sldMk cId="831544051" sldId="285"/>
        </pc:sldMkLst>
        <pc:spChg chg="del mod">
          <ac:chgData name="Pankaj Behera" userId="937af27e8cdb6733" providerId="LiveId" clId="{5DE8BBDF-E29F-4FDB-9C17-6CBDD3093C58}" dt="2022-12-09T22:22:55.053" v="29" actId="21"/>
          <ac:spMkLst>
            <pc:docMk/>
            <pc:sldMk cId="831544051" sldId="285"/>
            <ac:spMk id="3" creationId="{DA8AFAA9-633A-475C-B8ED-840A34F7294D}"/>
          </ac:spMkLst>
        </pc:spChg>
      </pc:sldChg>
      <pc:sldChg chg="modSp mod">
        <pc:chgData name="Pankaj Behera" userId="937af27e8cdb6733" providerId="LiveId" clId="{5DE8BBDF-E29F-4FDB-9C17-6CBDD3093C58}" dt="2022-12-09T22:22:59.960" v="30" actId="33524"/>
        <pc:sldMkLst>
          <pc:docMk/>
          <pc:sldMk cId="2048108010" sldId="286"/>
        </pc:sldMkLst>
        <pc:spChg chg="mod">
          <ac:chgData name="Pankaj Behera" userId="937af27e8cdb6733" providerId="LiveId" clId="{5DE8BBDF-E29F-4FDB-9C17-6CBDD3093C58}" dt="2022-12-09T22:22:59.960" v="30" actId="33524"/>
          <ac:spMkLst>
            <pc:docMk/>
            <pc:sldMk cId="2048108010" sldId="286"/>
            <ac:spMk id="3" creationId="{9D5232F9-FD00-464A-9F17-619C91AEF8F3}"/>
          </ac:spMkLst>
        </pc:spChg>
      </pc:sldChg>
      <pc:sldChg chg="modSp mod">
        <pc:chgData name="Pankaj Behera" userId="937af27e8cdb6733" providerId="LiveId" clId="{5DE8BBDF-E29F-4FDB-9C17-6CBDD3093C58}" dt="2022-12-09T22:24:21.926" v="34" actId="20577"/>
        <pc:sldMkLst>
          <pc:docMk/>
          <pc:sldMk cId="3337070232" sldId="290"/>
        </pc:sldMkLst>
        <pc:spChg chg="mod">
          <ac:chgData name="Pankaj Behera" userId="937af27e8cdb6733" providerId="LiveId" clId="{5DE8BBDF-E29F-4FDB-9C17-6CBDD3093C58}" dt="2022-12-09T22:24:21.926" v="34" actId="20577"/>
          <ac:spMkLst>
            <pc:docMk/>
            <pc:sldMk cId="3337070232" sldId="290"/>
            <ac:spMk id="3" creationId="{9D5232F9-FD00-464A-9F17-619C91AEF8F3}"/>
          </ac:spMkLst>
        </pc:spChg>
      </pc:sldChg>
      <pc:sldChg chg="delSp modSp mod">
        <pc:chgData name="Pankaj Behera" userId="937af27e8cdb6733" providerId="LiveId" clId="{5DE8BBDF-E29F-4FDB-9C17-6CBDD3093C58}" dt="2022-12-09T22:24:32.305" v="37" actId="21"/>
        <pc:sldMkLst>
          <pc:docMk/>
          <pc:sldMk cId="2619757126" sldId="291"/>
        </pc:sldMkLst>
        <pc:spChg chg="del mod">
          <ac:chgData name="Pankaj Behera" userId="937af27e8cdb6733" providerId="LiveId" clId="{5DE8BBDF-E29F-4FDB-9C17-6CBDD3093C58}" dt="2022-12-09T22:24:32.305" v="37" actId="21"/>
          <ac:spMkLst>
            <pc:docMk/>
            <pc:sldMk cId="2619757126" sldId="291"/>
            <ac:spMk id="3" creationId="{DA8AFAA9-633A-475C-B8ED-840A34F7294D}"/>
          </ac:spMkLst>
        </pc:spChg>
      </pc:sldChg>
      <pc:sldChg chg="modSp mod">
        <pc:chgData name="Pankaj Behera" userId="937af27e8cdb6733" providerId="LiveId" clId="{5DE8BBDF-E29F-4FDB-9C17-6CBDD3093C58}" dt="2022-12-09T22:24:41.544" v="38" actId="33524"/>
        <pc:sldMkLst>
          <pc:docMk/>
          <pc:sldMk cId="443240767" sldId="292"/>
        </pc:sldMkLst>
        <pc:spChg chg="mod">
          <ac:chgData name="Pankaj Behera" userId="937af27e8cdb6733" providerId="LiveId" clId="{5DE8BBDF-E29F-4FDB-9C17-6CBDD3093C58}" dt="2022-12-09T22:24:41.544" v="38" actId="33524"/>
          <ac:spMkLst>
            <pc:docMk/>
            <pc:sldMk cId="443240767" sldId="292"/>
            <ac:spMk id="3" creationId="{9D5232F9-FD00-464A-9F17-619C91AEF8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The Lift framework and how it relates to 3155</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Preston Dotsey and Pankaj Behera</a:t>
            </a:r>
          </a:p>
        </p:txBody>
      </p:sp>
      <p:pic>
        <p:nvPicPr>
          <p:cNvPr id="9" name="Audio 8">
            <a:hlinkClick r:id="" action="ppaction://media"/>
            <a:extLst>
              <a:ext uri="{FF2B5EF4-FFF2-40B4-BE49-F238E27FC236}">
                <a16:creationId xmlns:a16="http://schemas.microsoft.com/office/drawing/2014/main" id="{DB04D21D-64BD-4BCC-EB1A-778A6595466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4="http://schemas.microsoft.com/office/powerpoint/2010/main" Requires="p14">
      <p:transition spd="slow" p14:dur="2000" advTm="3609"/>
    </mc:Choice>
    <mc:Fallback>
      <p:transition spd="slow" advTm="3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148840"/>
            <a:ext cx="5791200" cy="1715531"/>
          </a:xfrm>
        </p:spPr>
        <p:txBody>
          <a:bodyPr/>
          <a:lstStyle/>
          <a:p>
            <a:r>
              <a:rPr lang="en-US" dirty="0"/>
              <a:t>Abstract Data Types</a:t>
            </a:r>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is an Abstract Data Type?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45041"/>
            <a:ext cx="5657850" cy="2698534"/>
          </a:xfrm>
        </p:spPr>
        <p:txBody>
          <a:bodyPr>
            <a:normAutofit/>
          </a:bodyPr>
          <a:lstStyle/>
          <a:p>
            <a:pPr marL="285750" indent="-285750">
              <a:buFont typeface="Arial" panose="020B0604020202020204" pitchFamily="34" charset="0"/>
              <a:buChar char="•"/>
            </a:pPr>
            <a:r>
              <a:rPr lang="en-US" dirty="0"/>
              <a:t>Abstract Data type (ADT) is a type (or class) for objects whose behavior is defined by a set of values and a set of operations. </a:t>
            </a:r>
          </a:p>
          <a:p>
            <a:pPr marL="285750" indent="-285750">
              <a:buFont typeface="Arial" panose="020B0604020202020204" pitchFamily="34" charset="0"/>
              <a:buChar char="•"/>
            </a:pPr>
            <a:r>
              <a:rPr lang="en-US" dirty="0"/>
              <a:t>The definition of ADT only mentions what operations are to be performed but not how these operations will be implemented.</a:t>
            </a:r>
          </a:p>
          <a:p>
            <a:pPr marL="285750" indent="-285750">
              <a:buFont typeface="Arial" panose="020B0604020202020204" pitchFamily="34" charset="0"/>
              <a:buChar char="•"/>
            </a:pPr>
            <a:r>
              <a:rPr lang="en-US" dirty="0"/>
              <a:t> It does not specify how data will be organized in memory and what algorithms will be used for implementing the operations. </a:t>
            </a:r>
          </a:p>
          <a:p>
            <a:pPr marL="285750" indent="-285750">
              <a:buFont typeface="Arial" panose="020B0604020202020204" pitchFamily="34" charset="0"/>
              <a:buChar char="•"/>
            </a:pPr>
            <a:r>
              <a:rPr lang="en-US" dirty="0"/>
              <a:t>It is called “abstract” because it gives an implementation-independent view.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90596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How did we Use Abstract Data Types in Class?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2950" y="2876551"/>
            <a:ext cx="6534149" cy="3086099"/>
          </a:xfrm>
        </p:spPr>
        <p:txBody>
          <a:bodyPr>
            <a:normAutofit lnSpcReduction="10000"/>
          </a:bodyPr>
          <a:lstStyle/>
          <a:p>
            <a:pPr marL="285750" indent="-285750">
              <a:buFont typeface="Arial" panose="020B0604020202020204" pitchFamily="34" charset="0"/>
              <a:buChar char="•"/>
            </a:pPr>
            <a:r>
              <a:rPr lang="en-US" dirty="0"/>
              <a:t>Abstract Data Types are used heavily throughout the labs we have completed in this class. </a:t>
            </a:r>
          </a:p>
          <a:p>
            <a:pPr marL="285750" indent="-285750">
              <a:buFont typeface="Arial" panose="020B0604020202020204" pitchFamily="34" charset="0"/>
              <a:buChar char="•"/>
            </a:pPr>
            <a:r>
              <a:rPr lang="en-US" dirty="0"/>
              <a:t>Abstract Data Types were especially prevalent in the </a:t>
            </a:r>
            <a:r>
              <a:rPr lang="en-US" dirty="0" err="1"/>
              <a:t>ast.scala</a:t>
            </a:r>
            <a:r>
              <a:rPr lang="en-US" dirty="0"/>
              <a:t>, where abstract classes are declared within the </a:t>
            </a:r>
            <a:r>
              <a:rPr lang="en-US" dirty="0" err="1"/>
              <a:t>ast</a:t>
            </a:r>
            <a:r>
              <a:rPr lang="en-US" dirty="0"/>
              <a:t> object, but the method implementation is not disclosed. </a:t>
            </a:r>
          </a:p>
          <a:p>
            <a:pPr marL="285750" indent="-285750">
              <a:buFont typeface="Arial" panose="020B0604020202020204" pitchFamily="34" charset="0"/>
              <a:buChar char="•"/>
            </a:pPr>
            <a:r>
              <a:rPr lang="en-US" dirty="0"/>
              <a:t> Instead of implementing the methods of the abstract classes in the classes themselves, we instead implemented the class methods within the lab </a:t>
            </a:r>
            <a:r>
              <a:rPr lang="en-US" dirty="0" err="1"/>
              <a:t>scala</a:t>
            </a:r>
            <a:r>
              <a:rPr lang="en-US" dirty="0"/>
              <a:t> files (e.g., lab4.scala) and the objects then communicate with each other to carry out their functions.</a:t>
            </a:r>
          </a:p>
          <a:p>
            <a:pPr marL="285750" indent="-285750">
              <a:buFont typeface="Arial" panose="020B0604020202020204" pitchFamily="34" charset="0"/>
              <a:buChar char="•"/>
            </a:pPr>
            <a:r>
              <a:rPr lang="en-US" dirty="0"/>
              <a:t>By incorporating this abstraction into our lab files, we are able to increase the ease at which we make changes to methods, hide private data, increase clarity within the code and make our code more secure by hiding key details.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49161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45041"/>
            <a:ext cx="5111750" cy="2141321"/>
          </a:xfrm>
        </p:spPr>
        <p:txBody>
          <a:bodyPr>
            <a:normAutofit/>
          </a:bodyPr>
          <a:lstStyle/>
          <a:p>
            <a:pPr marL="285750" indent="-285750">
              <a:buFont typeface="Arial" panose="020B0604020202020204" pitchFamily="34" charset="0"/>
              <a:buChar char="•"/>
            </a:pPr>
            <a:r>
              <a:rPr lang="en-US" dirty="0"/>
              <a:t>As an example of an ADT used in our course, below is an excerpt of an abstract data type used in Lab 4, found in the file </a:t>
            </a:r>
            <a:r>
              <a:rPr lang="en-US" dirty="0" err="1"/>
              <a:t>ast.scala</a:t>
            </a:r>
            <a:r>
              <a:rPr lang="en-US" dirty="0"/>
              <a:t>:</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Graphical user interface, text&#10;&#10;Description automatically generated">
            <a:extLst>
              <a:ext uri="{FF2B5EF4-FFF2-40B4-BE49-F238E27FC236}">
                <a16:creationId xmlns:a16="http://schemas.microsoft.com/office/drawing/2014/main" id="{2A032FE9-DF94-3806-7BC7-E5E37A0442E7}"/>
              </a:ext>
            </a:extLst>
          </p:cNvPr>
          <p:cNvPicPr>
            <a:picLocks noChangeAspect="1"/>
          </p:cNvPicPr>
          <p:nvPr/>
        </p:nvPicPr>
        <p:blipFill>
          <a:blip r:embed="rId2"/>
          <a:stretch>
            <a:fillRect/>
          </a:stretch>
        </p:blipFill>
        <p:spPr>
          <a:xfrm>
            <a:off x="1362075" y="3858911"/>
            <a:ext cx="5553756" cy="2418063"/>
          </a:xfrm>
          <a:prstGeom prst="rect">
            <a:avLst/>
          </a:prstGeom>
        </p:spPr>
      </p:pic>
    </p:spTree>
    <p:extLst>
      <p:ext uri="{BB962C8B-B14F-4D97-AF65-F5344CB8AC3E}">
        <p14:creationId xmlns:p14="http://schemas.microsoft.com/office/powerpoint/2010/main" val="151654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72863" y="337351"/>
            <a:ext cx="2090938" cy="1065321"/>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72863" y="1420428"/>
            <a:ext cx="5111750" cy="2141321"/>
          </a:xfrm>
        </p:spPr>
        <p:txBody>
          <a:bodyPr>
            <a:normAutofit/>
          </a:bodyPr>
          <a:lstStyle/>
          <a:p>
            <a:pPr marL="285750" indent="-285750">
              <a:buFont typeface="Arial" panose="020B0604020202020204" pitchFamily="34" charset="0"/>
              <a:buChar char="•"/>
            </a:pPr>
            <a:r>
              <a:rPr lang="en-US" dirty="0"/>
              <a:t>Below is the method and class implementation found in lab4.scala:</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9" name="Picture 8" descr="Text&#10;&#10;Description automatically generated">
            <a:extLst>
              <a:ext uri="{FF2B5EF4-FFF2-40B4-BE49-F238E27FC236}">
                <a16:creationId xmlns:a16="http://schemas.microsoft.com/office/drawing/2014/main" id="{1398C49E-3E9F-953D-40A4-D232466408FF}"/>
              </a:ext>
            </a:extLst>
          </p:cNvPr>
          <p:cNvPicPr>
            <a:picLocks noChangeAspect="1"/>
          </p:cNvPicPr>
          <p:nvPr/>
        </p:nvPicPr>
        <p:blipFill>
          <a:blip r:embed="rId2"/>
          <a:stretch>
            <a:fillRect/>
          </a:stretch>
        </p:blipFill>
        <p:spPr>
          <a:xfrm>
            <a:off x="372864" y="1955307"/>
            <a:ext cx="6924582" cy="3922940"/>
          </a:xfrm>
          <a:prstGeom prst="rect">
            <a:avLst/>
          </a:prstGeom>
        </p:spPr>
      </p:pic>
    </p:spTree>
    <p:extLst>
      <p:ext uri="{BB962C8B-B14F-4D97-AF65-F5344CB8AC3E}">
        <p14:creationId xmlns:p14="http://schemas.microsoft.com/office/powerpoint/2010/main" val="23034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How Does Lift use ADTs?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2952751"/>
            <a:ext cx="6219825" cy="3000374"/>
          </a:xfrm>
        </p:spPr>
        <p:txBody>
          <a:bodyPr>
            <a:normAutofit/>
          </a:bodyPr>
          <a:lstStyle/>
          <a:p>
            <a:pPr marL="285750" indent="-285750">
              <a:buFont typeface="Arial" panose="020B0604020202020204" pitchFamily="34" charset="0"/>
              <a:buChar char="•"/>
            </a:pPr>
            <a:r>
              <a:rPr lang="en-US" dirty="0"/>
              <a:t>Lift also heavily relies on Abstract Data Types.</a:t>
            </a:r>
          </a:p>
          <a:p>
            <a:pPr marL="285750" indent="-285750">
              <a:buFont typeface="Arial" panose="020B0604020202020204" pitchFamily="34" charset="0"/>
              <a:buChar char="•"/>
            </a:pPr>
            <a:r>
              <a:rPr lang="en-US" dirty="0"/>
              <a:t>The most obvious use of ADTs within the Lift framework is in how Lift abstracts away their http requests.</a:t>
            </a:r>
          </a:p>
          <a:p>
            <a:pPr marL="285750" indent="-285750">
              <a:buFont typeface="Arial" panose="020B0604020202020204" pitchFamily="34" charset="0"/>
              <a:buChar char="•"/>
            </a:pPr>
            <a:r>
              <a:rPr lang="en-US" dirty="0"/>
              <a:t> </a:t>
            </a:r>
            <a:r>
              <a:rPr lang="en-US" b="0" i="0" dirty="0">
                <a:solidFill>
                  <a:srgbClr val="333333"/>
                </a:solidFill>
                <a:effectLst/>
                <a:latin typeface="Helvetica Neue"/>
              </a:rPr>
              <a:t>Lift at its core seeks to abstract away the HTTP request/response cycle rather than placing object wrappers around the HTTP Request. </a:t>
            </a:r>
            <a:r>
              <a:rPr lang="en-US" dirty="0"/>
              <a:t>By incorporating this abstraction into their lab files, they can increase the ease at which they make changes to methods, hide private data, increase clarity within the code and make their code more secure by hiding key details.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80251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1500" y="2714625"/>
            <a:ext cx="6315075" cy="3152775"/>
          </a:xfrm>
        </p:spPr>
        <p:txBody>
          <a:bodyPr>
            <a:normAutofit/>
          </a:bodyPr>
          <a:lstStyle/>
          <a:p>
            <a:pPr marL="285750" indent="-285750">
              <a:buFont typeface="Arial" panose="020B0604020202020204" pitchFamily="34" charset="0"/>
              <a:buChar char="•"/>
            </a:pPr>
            <a:r>
              <a:rPr lang="en-US" dirty="0"/>
              <a:t>Below is an example of how they use ADT’s to hide their implementation details in their processing of HTTP requests. Specifically, this is an example of how they implement the accepting of a friend request in Foursquare: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10" name="Picture 9">
            <a:extLst>
              <a:ext uri="{FF2B5EF4-FFF2-40B4-BE49-F238E27FC236}">
                <a16:creationId xmlns:a16="http://schemas.microsoft.com/office/drawing/2014/main" id="{871CDABA-0B10-D8AA-7BE6-690D700D5F34}"/>
              </a:ext>
            </a:extLst>
          </p:cNvPr>
          <p:cNvPicPr>
            <a:picLocks noChangeAspect="1"/>
          </p:cNvPicPr>
          <p:nvPr/>
        </p:nvPicPr>
        <p:blipFill>
          <a:blip r:embed="rId2"/>
          <a:stretch>
            <a:fillRect/>
          </a:stretch>
        </p:blipFill>
        <p:spPr>
          <a:xfrm>
            <a:off x="1285874" y="4214811"/>
            <a:ext cx="6234119" cy="1376364"/>
          </a:xfrm>
          <a:prstGeom prst="rect">
            <a:avLst/>
          </a:prstGeom>
        </p:spPr>
      </p:pic>
    </p:spTree>
    <p:extLst>
      <p:ext uri="{BB962C8B-B14F-4D97-AF65-F5344CB8AC3E}">
        <p14:creationId xmlns:p14="http://schemas.microsoft.com/office/powerpoint/2010/main" val="134656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dirty="0"/>
              <a:t>How does Lift Use Abstract Data Types?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2876551"/>
            <a:ext cx="6181725" cy="2914649"/>
          </a:xfrm>
        </p:spPr>
        <p:txBody>
          <a:bodyPr>
            <a:normAutofit/>
          </a:bodyPr>
          <a:lstStyle/>
          <a:p>
            <a:pPr marL="285750" indent="-285750">
              <a:buFont typeface="Arial" panose="020B0604020202020204" pitchFamily="34" charset="0"/>
              <a:buChar char="•"/>
            </a:pPr>
            <a:r>
              <a:rPr lang="en-US" dirty="0"/>
              <a:t>Abstract Data type (ADT) is a type (or class) for objects whose behavior is defined by a set of values and a set of operations. </a:t>
            </a:r>
          </a:p>
          <a:p>
            <a:pPr marL="285750" indent="-285750">
              <a:buFont typeface="Arial" panose="020B0604020202020204" pitchFamily="34" charset="0"/>
              <a:buChar char="•"/>
            </a:pPr>
            <a:r>
              <a:rPr lang="en-US" dirty="0"/>
              <a:t>The definition of ADT only mentions what operations are to be performed but not how these operations will be implemented.</a:t>
            </a:r>
          </a:p>
          <a:p>
            <a:pPr marL="285750" indent="-285750">
              <a:buFont typeface="Arial" panose="020B0604020202020204" pitchFamily="34" charset="0"/>
              <a:buChar char="•"/>
            </a:pPr>
            <a:r>
              <a:rPr lang="en-US" dirty="0"/>
              <a:t> It does not specify how data will be organized in memory and what algorithms will be used for implementing the operations. </a:t>
            </a:r>
          </a:p>
          <a:p>
            <a:pPr marL="285750" indent="-285750">
              <a:buFont typeface="Arial" panose="020B0604020202020204" pitchFamily="34" charset="0"/>
              <a:buChar char="•"/>
            </a:pPr>
            <a:r>
              <a:rPr lang="en-US" dirty="0"/>
              <a:t>It is called “abstract” because it gives an implementation-independent view.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53470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148840"/>
            <a:ext cx="5791200" cy="1715531"/>
          </a:xfrm>
        </p:spPr>
        <p:txBody>
          <a:bodyPr/>
          <a:lstStyle/>
          <a:p>
            <a:r>
              <a:rPr lang="en-US" dirty="0"/>
              <a:t>Higher Order Functions</a:t>
            </a:r>
          </a:p>
        </p:txBody>
      </p:sp>
    </p:spTree>
    <p:extLst>
      <p:ext uri="{BB962C8B-B14F-4D97-AF65-F5344CB8AC3E}">
        <p14:creationId xmlns:p14="http://schemas.microsoft.com/office/powerpoint/2010/main" val="83154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is A higher order function?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09650" y="2876551"/>
            <a:ext cx="5829300" cy="2790824"/>
          </a:xfrm>
        </p:spPr>
        <p:txBody>
          <a:bodyPr>
            <a:normAutofit/>
          </a:bodyPr>
          <a:lstStyle/>
          <a:p>
            <a:pPr marL="285750" indent="-285750">
              <a:buFont typeface="Arial" panose="020B0604020202020204" pitchFamily="34" charset="0"/>
              <a:buChar char="•"/>
            </a:pPr>
            <a:r>
              <a:rPr lang="en-US" dirty="0"/>
              <a:t>In computer science, a higher-order function (HOF) is a function that does at least one of the following:</a:t>
            </a:r>
          </a:p>
          <a:p>
            <a:pPr marL="742950" lvl="1" indent="-285750">
              <a:buFont typeface="Arial" panose="020B0604020202020204" pitchFamily="34" charset="0"/>
              <a:buChar char="•"/>
            </a:pPr>
            <a:r>
              <a:rPr lang="en-US" dirty="0">
                <a:solidFill>
                  <a:schemeClr val="tx1"/>
                </a:solidFill>
              </a:rPr>
              <a:t>takes one or more functions as arguments (i.e., a procedural parameter, which is a parameter of a procedure that is itself a procedure),</a:t>
            </a:r>
          </a:p>
          <a:p>
            <a:pPr marL="742950" lvl="1" indent="-285750">
              <a:buFont typeface="Arial" panose="020B0604020202020204" pitchFamily="34" charset="0"/>
              <a:buChar char="•"/>
            </a:pPr>
            <a:r>
              <a:rPr lang="en-US" dirty="0">
                <a:solidFill>
                  <a:schemeClr val="tx1"/>
                </a:solidFill>
              </a:rPr>
              <a:t>returns a function as its result.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04810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Background of Lift</a:t>
            </a:r>
          </a:p>
          <a:p>
            <a:r>
              <a:rPr lang="en-US" dirty="0"/>
              <a:t>Abstract Data Types</a:t>
            </a:r>
          </a:p>
          <a:p>
            <a:r>
              <a:rPr lang="en-US" dirty="0"/>
              <a:t>Higher-order Functions</a:t>
            </a:r>
          </a:p>
          <a:p>
            <a:r>
              <a:rPr lang="en-US" dirty="0"/>
              <a:t>Functions as Values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How did we Use higher order functions in 3155?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2876550"/>
            <a:ext cx="6610350" cy="3479799"/>
          </a:xfrm>
        </p:spPr>
        <p:txBody>
          <a:bodyPr>
            <a:normAutofit/>
          </a:bodyPr>
          <a:lstStyle/>
          <a:p>
            <a:pPr marL="285750" indent="-285750">
              <a:buFont typeface="Arial" panose="020B0604020202020204" pitchFamily="34" charset="0"/>
              <a:buChar char="•"/>
            </a:pPr>
            <a:r>
              <a:rPr lang="en-US" dirty="0"/>
              <a:t>Higher order functions are one of the most important concepts we covered during this semester.</a:t>
            </a:r>
          </a:p>
          <a:p>
            <a:pPr marL="285750" indent="-285750">
              <a:buFont typeface="Arial" panose="020B0604020202020204" pitchFamily="34" charset="0"/>
              <a:buChar char="•"/>
            </a:pPr>
            <a:r>
              <a:rPr lang="en-US" dirty="0"/>
              <a:t>With the use of higher order functions, we are able incorporate another layer of abstraction into our code and introduce a layer of separation between our classes.</a:t>
            </a:r>
          </a:p>
          <a:p>
            <a:pPr marL="285750" indent="-285750">
              <a:buFont typeface="Arial" panose="020B0604020202020204" pitchFamily="34" charset="0"/>
              <a:buChar char="•"/>
            </a:pPr>
            <a:r>
              <a:rPr lang="en-US" dirty="0"/>
              <a:t>Higher order functions also allows us to use the return values from the functions called  within the HOFs parameters in a streamlined and easy to parse manner.</a:t>
            </a:r>
          </a:p>
          <a:p>
            <a:pPr marL="285750" indent="-285750">
              <a:buFont typeface="Arial" panose="020B0604020202020204" pitchFamily="34" charset="0"/>
              <a:buChar char="•"/>
            </a:pPr>
            <a:r>
              <a:rPr lang="en-US" dirty="0"/>
              <a:t>By incorporating HOFs, we are also able to facilitate function composition.</a:t>
            </a:r>
          </a:p>
          <a:p>
            <a:pPr marL="285750" indent="-285750">
              <a:buFont typeface="Arial" panose="020B0604020202020204" pitchFamily="34" charset="0"/>
              <a:buChar char="•"/>
            </a:pPr>
            <a:r>
              <a:rPr lang="en-US" dirty="0"/>
              <a:t>This is possible due to the fact that Scala treats functions as first-class values.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4877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7275" y="2876551"/>
            <a:ext cx="4543425" cy="2309811"/>
          </a:xfrm>
        </p:spPr>
        <p:txBody>
          <a:bodyPr>
            <a:normAutofit/>
          </a:bodyPr>
          <a:lstStyle/>
          <a:p>
            <a:pPr marL="285750" indent="-285750">
              <a:buFont typeface="Arial" panose="020B0604020202020204" pitchFamily="34" charset="0"/>
              <a:buChar char="•"/>
            </a:pPr>
            <a:r>
              <a:rPr lang="en-US" dirty="0"/>
              <a:t>As an example of an HOF used in our class is the use of the map functions we used in multiple labs. This example is pulled from the lab5.scala file:</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7" name="Picture 6">
            <a:extLst>
              <a:ext uri="{FF2B5EF4-FFF2-40B4-BE49-F238E27FC236}">
                <a16:creationId xmlns:a16="http://schemas.microsoft.com/office/drawing/2014/main" id="{B625FA91-B70B-20E9-38C2-68448871D4DB}"/>
              </a:ext>
            </a:extLst>
          </p:cNvPr>
          <p:cNvPicPr>
            <a:picLocks noChangeAspect="1"/>
          </p:cNvPicPr>
          <p:nvPr/>
        </p:nvPicPr>
        <p:blipFill>
          <a:blip r:embed="rId2"/>
          <a:stretch>
            <a:fillRect/>
          </a:stretch>
        </p:blipFill>
        <p:spPr>
          <a:xfrm>
            <a:off x="1057275" y="3981450"/>
            <a:ext cx="9179455" cy="2171700"/>
          </a:xfrm>
          <a:prstGeom prst="rect">
            <a:avLst/>
          </a:prstGeom>
        </p:spPr>
      </p:pic>
    </p:spTree>
    <p:extLst>
      <p:ext uri="{BB962C8B-B14F-4D97-AF65-F5344CB8AC3E}">
        <p14:creationId xmlns:p14="http://schemas.microsoft.com/office/powerpoint/2010/main" val="2594418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How does Lift use Higher order functions?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045041"/>
            <a:ext cx="5743575" cy="2774734"/>
          </a:xfrm>
        </p:spPr>
        <p:txBody>
          <a:bodyPr>
            <a:normAutofit/>
          </a:bodyPr>
          <a:lstStyle/>
          <a:p>
            <a:pPr marL="285750" indent="-285750">
              <a:buFont typeface="Arial" panose="020B0604020202020204" pitchFamily="34" charset="0"/>
              <a:buChar char="•"/>
            </a:pPr>
            <a:r>
              <a:rPr lang="en-US" dirty="0"/>
              <a:t>Lift heavily relies on HOFs as well, as the entire framework is written in Scala, and as such uses the same libraries that we have used in 3155.</a:t>
            </a:r>
          </a:p>
          <a:p>
            <a:pPr marL="285750" indent="-285750">
              <a:buFont typeface="Arial" panose="020B0604020202020204" pitchFamily="34" charset="0"/>
              <a:buChar char="•"/>
            </a:pPr>
            <a:r>
              <a:rPr lang="en-US" dirty="0"/>
              <a:t>In the building of web applications with Lift, many HOFs are used to facilitate the functionality of these same applications .</a:t>
            </a:r>
          </a:p>
          <a:p>
            <a:pPr marL="285750" indent="-285750">
              <a:buFont typeface="Arial" panose="020B0604020202020204" pitchFamily="34" charset="0"/>
              <a:buChar char="•"/>
            </a:pPr>
            <a:r>
              <a:rPr lang="en-US" dirty="0"/>
              <a:t>Common HOFs used in the Lift framework include map, </a:t>
            </a:r>
            <a:r>
              <a:rPr lang="en-US" dirty="0" err="1"/>
              <a:t>flatmap</a:t>
            </a:r>
            <a:r>
              <a:rPr lang="en-US" dirty="0"/>
              <a:t> filter.</a:t>
            </a:r>
          </a:p>
          <a:p>
            <a:pPr marL="285750" indent="-285750">
              <a:buFont typeface="Arial" panose="020B0604020202020204" pitchFamily="34" charset="0"/>
              <a:buChar char="•"/>
            </a:pPr>
            <a:r>
              <a:rPr lang="en-US" dirty="0"/>
              <a:t>Common uses of these HOFs are in the organizing and listing of user data and retrieving internal data from the applications backend.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49725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04875" y="735230"/>
            <a:ext cx="4171950" cy="774699"/>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04875" y="1517070"/>
            <a:ext cx="5111750" cy="2141321"/>
          </a:xfrm>
        </p:spPr>
        <p:txBody>
          <a:bodyPr>
            <a:normAutofit/>
          </a:bodyPr>
          <a:lstStyle/>
          <a:p>
            <a:pPr marL="285750" indent="-285750">
              <a:buFont typeface="Arial" panose="020B0604020202020204" pitchFamily="34" charset="0"/>
              <a:buChar char="•"/>
            </a:pPr>
            <a:r>
              <a:rPr lang="en-US" dirty="0"/>
              <a:t>As an example of an HOF used in the Lift framework. The below example is the code which is implemented to pull parameters from an incoming URL and parse it into type-safe variables. As seen below, the use of HOFs is demonstrated in the use of the function Full() with is taking the function </a:t>
            </a:r>
            <a:r>
              <a:rPr lang="en-US" dirty="0" err="1"/>
              <a:t>ParamInfo</a:t>
            </a:r>
            <a:r>
              <a:rPr lang="en-US" dirty="0"/>
              <a:t>(</a:t>
            </a:r>
            <a:r>
              <a:rPr lang="en-US"/>
              <a:t>s</a:t>
            </a:r>
            <a:r>
              <a:rPr lang="en-US" dirty="0"/>
              <a:t>) as a parameter inside the function (reference in Lift handbook: https://simply.liftweb.net/index-3.2.html#toc-Subsection-3.2.7) :</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8" name="Picture 7">
            <a:extLst>
              <a:ext uri="{FF2B5EF4-FFF2-40B4-BE49-F238E27FC236}">
                <a16:creationId xmlns:a16="http://schemas.microsoft.com/office/drawing/2014/main" id="{97DD6B48-2AD2-9D1B-C74F-84113A5F2E33}"/>
              </a:ext>
            </a:extLst>
          </p:cNvPr>
          <p:cNvPicPr>
            <a:picLocks noChangeAspect="1"/>
          </p:cNvPicPr>
          <p:nvPr/>
        </p:nvPicPr>
        <p:blipFill>
          <a:blip r:embed="rId2"/>
          <a:stretch>
            <a:fillRect/>
          </a:stretch>
        </p:blipFill>
        <p:spPr>
          <a:xfrm>
            <a:off x="838200" y="3548642"/>
            <a:ext cx="8582233" cy="2163763"/>
          </a:xfrm>
          <a:prstGeom prst="rect">
            <a:avLst/>
          </a:prstGeom>
        </p:spPr>
      </p:pic>
    </p:spTree>
    <p:extLst>
      <p:ext uri="{BB962C8B-B14F-4D97-AF65-F5344CB8AC3E}">
        <p14:creationId xmlns:p14="http://schemas.microsoft.com/office/powerpoint/2010/main" val="333707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148840"/>
            <a:ext cx="5791200" cy="1715531"/>
          </a:xfrm>
        </p:spPr>
        <p:txBody>
          <a:bodyPr/>
          <a:lstStyle/>
          <a:p>
            <a:r>
              <a:rPr lang="en-US" dirty="0"/>
              <a:t>Functions as Values</a:t>
            </a:r>
          </a:p>
        </p:txBody>
      </p:sp>
    </p:spTree>
    <p:extLst>
      <p:ext uri="{BB962C8B-B14F-4D97-AF65-F5344CB8AC3E}">
        <p14:creationId xmlns:p14="http://schemas.microsoft.com/office/powerpoint/2010/main" val="261975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do we mean functions are values?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2876551"/>
            <a:ext cx="6657975" cy="3479799"/>
          </a:xfrm>
        </p:spPr>
        <p:txBody>
          <a:bodyPr>
            <a:normAutofit/>
          </a:bodyPr>
          <a:lstStyle/>
          <a:p>
            <a:pPr marL="285750" indent="-285750">
              <a:buFont typeface="Arial" panose="020B0604020202020204" pitchFamily="34" charset="0"/>
              <a:buChar char="•"/>
            </a:pPr>
            <a:r>
              <a:rPr lang="en-US" dirty="0">
                <a:solidFill>
                  <a:schemeClr val="tx1"/>
                </a:solidFill>
              </a:rPr>
              <a:t>When we say functions are values, this concept is one of the defining features of a functional programming language. All functional programming language has this concept as a core tenant of how these languages execute.</a:t>
            </a:r>
          </a:p>
          <a:p>
            <a:pPr marL="285750" indent="-285750">
              <a:buFont typeface="Arial" panose="020B0604020202020204" pitchFamily="34" charset="0"/>
              <a:buChar char="•"/>
            </a:pPr>
            <a:r>
              <a:rPr lang="en-US" dirty="0"/>
              <a:t>The idea behind functions are values is that functions are not separate from </a:t>
            </a:r>
            <a:r>
              <a:rPr lang="en-US" dirty="0">
                <a:solidFill>
                  <a:schemeClr val="tx1"/>
                </a:solidFill>
              </a:rPr>
              <a:t>the values that they return, but rather are the values themselves.</a:t>
            </a:r>
          </a:p>
          <a:p>
            <a:pPr marL="285750" indent="-285750">
              <a:buFont typeface="Arial" panose="020B0604020202020204" pitchFamily="34" charset="0"/>
              <a:buChar char="•"/>
            </a:pPr>
            <a:r>
              <a:rPr lang="en-US" dirty="0"/>
              <a:t>By treating the functions, themselves as values, we can now use functions as parameters within higher order functions.</a:t>
            </a:r>
          </a:p>
          <a:p>
            <a:pPr marL="285750" indent="-285750">
              <a:buFont typeface="Arial" panose="020B0604020202020204" pitchFamily="34" charset="0"/>
              <a:buChar char="•"/>
            </a:pPr>
            <a:r>
              <a:rPr lang="en-US" dirty="0">
                <a:solidFill>
                  <a:schemeClr val="tx1"/>
                </a:solidFill>
              </a:rPr>
              <a:t>This allows us to create cleaner and more efficient code, as well as increase abstraction and rely more heavily on the communication between objects instead of making monolithic classes which are much harder to debug than a collection of smaller objects that cooperate.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44324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fontScale="90000"/>
          </a:bodyPr>
          <a:lstStyle/>
          <a:p>
            <a:r>
              <a:rPr lang="en-US" dirty="0"/>
              <a:t>How does using functions as values fit into 3155?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90600" y="2876551"/>
            <a:ext cx="6410325" cy="3209924"/>
          </a:xfrm>
        </p:spPr>
        <p:txBody>
          <a:bodyPr>
            <a:normAutofit/>
          </a:bodyPr>
          <a:lstStyle/>
          <a:p>
            <a:pPr marL="285750" indent="-285750">
              <a:buFont typeface="Arial" panose="020B0604020202020204" pitchFamily="34" charset="0"/>
              <a:buChar char="•"/>
            </a:pPr>
            <a:r>
              <a:rPr lang="en-US" dirty="0"/>
              <a:t>As Prof. Chang has said time and time again, functions are values!</a:t>
            </a:r>
          </a:p>
          <a:p>
            <a:pPr marL="285750" indent="-285750">
              <a:buFont typeface="Arial" panose="020B0604020202020204" pitchFamily="34" charset="0"/>
              <a:buChar char="•"/>
            </a:pPr>
            <a:r>
              <a:rPr lang="en-US" dirty="0"/>
              <a:t>Incorporating this concept into how we think about functional programming has been vital to creating solutions to our assignments this semester, especially when writing code for the lab assignments. </a:t>
            </a:r>
          </a:p>
          <a:p>
            <a:pPr marL="285750" indent="-285750">
              <a:buFont typeface="Arial" panose="020B0604020202020204" pitchFamily="34" charset="0"/>
              <a:buChar char="•"/>
            </a:pPr>
            <a:r>
              <a:rPr lang="en-US" dirty="0"/>
              <a:t>In our labs, we have been using many, many higher order functions. The reason why we can use the parameter functions within higher order functions is that in Scala, functions are treated themselves as first-class values. This means that when we pass a function to another function, we are not actually passing the functions details to the HOF, but rather passing the </a:t>
            </a:r>
            <a:r>
              <a:rPr lang="en-US" i="1" dirty="0"/>
              <a:t>value</a:t>
            </a:r>
            <a:r>
              <a:rPr lang="en-US" dirty="0"/>
              <a:t> that the function itself represents. Because why? BECAUSE FUNCTIONS ARE VALUES!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8201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1" y="561975"/>
            <a:ext cx="3581400" cy="947953"/>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05179"/>
            <a:ext cx="5111750" cy="2141321"/>
          </a:xfrm>
        </p:spPr>
        <p:txBody>
          <a:bodyPr>
            <a:normAutofit lnSpcReduction="10000"/>
          </a:bodyPr>
          <a:lstStyle/>
          <a:p>
            <a:pPr marL="285750" indent="-285750">
              <a:buFont typeface="Arial" panose="020B0604020202020204" pitchFamily="34" charset="0"/>
              <a:buChar char="•"/>
            </a:pPr>
            <a:r>
              <a:rPr lang="en-US" dirty="0"/>
              <a:t>A perfect example of how functions are values is in how we have treated them as parameters in HOFs in our lab assignments. In the code snippet below, I have pulled this code from lab4.scala. The below function </a:t>
            </a:r>
            <a:r>
              <a:rPr lang="en-US" dirty="0" err="1"/>
              <a:t>foldLeft</a:t>
            </a:r>
            <a:r>
              <a:rPr lang="en-US" dirty="0"/>
              <a:t> incorporates another function loop(). In the case Node(</a:t>
            </a:r>
            <a:r>
              <a:rPr lang="en-US" dirty="0" err="1"/>
              <a:t>l,d,r</a:t>
            </a:r>
            <a:r>
              <a:rPr lang="en-US" dirty="0"/>
              <a:t>), it calls loop() which itself takes loop() as a parameter to recursively loop left and right through the supplied list while evaluating the values. This is possible due to the fact that loop() is treated as a value :</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4E58B7C8-0971-9EAD-545D-D907391B51DF}"/>
              </a:ext>
            </a:extLst>
          </p:cNvPr>
          <p:cNvPicPr>
            <a:picLocks noChangeAspect="1"/>
          </p:cNvPicPr>
          <p:nvPr/>
        </p:nvPicPr>
        <p:blipFill>
          <a:blip r:embed="rId2"/>
          <a:stretch>
            <a:fillRect/>
          </a:stretch>
        </p:blipFill>
        <p:spPr>
          <a:xfrm>
            <a:off x="838200" y="3841751"/>
            <a:ext cx="9228514" cy="2454274"/>
          </a:xfrm>
          <a:prstGeom prst="rect">
            <a:avLst/>
          </a:prstGeom>
        </p:spPr>
      </p:pic>
    </p:spTree>
    <p:extLst>
      <p:ext uri="{BB962C8B-B14F-4D97-AF65-F5344CB8AC3E}">
        <p14:creationId xmlns:p14="http://schemas.microsoft.com/office/powerpoint/2010/main" val="241742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dirty="0"/>
              <a:t>How does lift use functions as values?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045041"/>
            <a:ext cx="5743575" cy="2774734"/>
          </a:xfrm>
        </p:spPr>
        <p:txBody>
          <a:bodyPr>
            <a:normAutofit/>
          </a:bodyPr>
          <a:lstStyle/>
          <a:p>
            <a:pPr marL="285750" indent="-285750">
              <a:buFont typeface="Arial" panose="020B0604020202020204" pitchFamily="34" charset="0"/>
              <a:buChar char="•"/>
            </a:pPr>
            <a:r>
              <a:rPr lang="en-US" dirty="0"/>
              <a:t>Just as we have used functions as values in our lab assignments in 3155, Lift also follows this concept in its framework through it’s use of Scala higher order functions.</a:t>
            </a:r>
          </a:p>
          <a:p>
            <a:pPr marL="285750" indent="-285750">
              <a:buFont typeface="Arial" panose="020B0604020202020204" pitchFamily="34" charset="0"/>
              <a:buChar char="•"/>
            </a:pPr>
            <a:r>
              <a:rPr lang="en-US" dirty="0"/>
              <a:t>Practically all web application frameworks make heavy use of HOFs, which can only execute if the functions in the HOF parameters are treated as values.</a:t>
            </a:r>
          </a:p>
          <a:p>
            <a:pPr marL="285750" indent="-285750">
              <a:buFont typeface="Arial" panose="020B0604020202020204" pitchFamily="34" charset="0"/>
              <a:buChar char="•"/>
            </a:pPr>
            <a:r>
              <a:rPr lang="en-US" dirty="0"/>
              <a:t>Lift takes advantage of this concept to use functions as values within HOF parameters to facilitate simpler code implementation, ensure code security when deployed to clients and allow developers to use the Scala libraries which make their framework run smoothly.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351464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1" y="561975"/>
            <a:ext cx="3581400" cy="947953"/>
          </a:xfrm>
        </p:spPr>
        <p:txBody>
          <a:bodyPr/>
          <a:lstStyle/>
          <a:p>
            <a:r>
              <a:rPr lang="en-US" dirty="0"/>
              <a:t>Example </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605179"/>
            <a:ext cx="5111750" cy="2141321"/>
          </a:xfrm>
        </p:spPr>
        <p:txBody>
          <a:bodyPr>
            <a:normAutofit/>
          </a:bodyPr>
          <a:lstStyle/>
          <a:p>
            <a:pPr marL="285750" indent="-285750">
              <a:buFont typeface="Arial" panose="020B0604020202020204" pitchFamily="34" charset="0"/>
              <a:buChar char="•"/>
            </a:pPr>
            <a:r>
              <a:rPr lang="en-US" dirty="0"/>
              <a:t>A perfect example of how functions are treated as values in the Lift Framework is in the use of HOFs in their code, which relies on this concept. The example below is from a function called </a:t>
            </a:r>
            <a:r>
              <a:rPr lang="en-US" dirty="0" err="1"/>
              <a:t>findUser</a:t>
            </a:r>
            <a:r>
              <a:rPr lang="en-US" dirty="0"/>
              <a:t>, which is a Lift method to query their server database to find user ids. In this function, there is a chain of HOFs which use the previous function in their parameters to find their intended data result. If functions were not values in the Scala environment, this would not be possible :</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pic>
        <p:nvPicPr>
          <p:cNvPr id="7" name="Picture 6">
            <a:extLst>
              <a:ext uri="{FF2B5EF4-FFF2-40B4-BE49-F238E27FC236}">
                <a16:creationId xmlns:a16="http://schemas.microsoft.com/office/drawing/2014/main" id="{B7A05965-3537-A702-AE15-59043E147F20}"/>
              </a:ext>
            </a:extLst>
          </p:cNvPr>
          <p:cNvPicPr>
            <a:picLocks noChangeAspect="1"/>
          </p:cNvPicPr>
          <p:nvPr/>
        </p:nvPicPr>
        <p:blipFill>
          <a:blip r:embed="rId2"/>
          <a:stretch>
            <a:fillRect/>
          </a:stretch>
        </p:blipFill>
        <p:spPr>
          <a:xfrm>
            <a:off x="457828" y="3746500"/>
            <a:ext cx="10895972" cy="2263775"/>
          </a:xfrm>
          <a:prstGeom prst="rect">
            <a:avLst/>
          </a:prstGeom>
        </p:spPr>
      </p:pic>
    </p:spTree>
    <p:extLst>
      <p:ext uri="{BB962C8B-B14F-4D97-AF65-F5344CB8AC3E}">
        <p14:creationId xmlns:p14="http://schemas.microsoft.com/office/powerpoint/2010/main" val="358414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is lift?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3003549"/>
            <a:ext cx="6524625" cy="2930526"/>
          </a:xfrm>
        </p:spPr>
        <p:txBody>
          <a:bodyPr>
            <a:normAutofit/>
          </a:bodyPr>
          <a:lstStyle/>
          <a:p>
            <a:pPr marL="285750" indent="-285750">
              <a:buFont typeface="Arial" panose="020B0604020202020204" pitchFamily="34" charset="0"/>
              <a:buChar char="•"/>
            </a:pPr>
            <a:r>
              <a:rPr lang="en-US" dirty="0"/>
              <a:t>Lift is a free and open-source web framework that is designed for the Scala programming language.</a:t>
            </a:r>
          </a:p>
          <a:p>
            <a:pPr marL="285750" indent="-285750">
              <a:buFont typeface="Arial" panose="020B0604020202020204" pitchFamily="34" charset="0"/>
              <a:buChar char="•"/>
            </a:pPr>
            <a:r>
              <a:rPr lang="en-US" dirty="0"/>
              <a:t> It was originally created by David Pollak who was dissatisfied with certain aspects of the Ruby on Rails framework.</a:t>
            </a:r>
          </a:p>
          <a:p>
            <a:pPr marL="285750" indent="-285750">
              <a:buFont typeface="Arial" panose="020B0604020202020204" pitchFamily="34" charset="0"/>
              <a:buChar char="•"/>
            </a:pPr>
            <a:r>
              <a:rPr lang="en-US" dirty="0"/>
              <a:t>Lift was launched as an open-source project on 26 February 2007 under the Apache License 2.0</a:t>
            </a:r>
          </a:p>
          <a:p>
            <a:pPr marL="285750" indent="-285750">
              <a:buFont typeface="Arial" panose="020B0604020202020204" pitchFamily="34" charset="0"/>
              <a:buChar char="•"/>
            </a:pPr>
            <a:r>
              <a:rPr lang="en-US" dirty="0"/>
              <a:t>An example of the framework in commercial use is Foursquare, a cloud-based location technology which allows customers and business to connect with each other with the aid of geo data.</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819651" y="815975"/>
            <a:ext cx="2762250" cy="720725"/>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19651" y="1714500"/>
            <a:ext cx="7200900" cy="3565525"/>
          </a:xfrm>
        </p:spPr>
        <p:txBody>
          <a:bodyPr>
            <a:normAutofit fontScale="92500" lnSpcReduction="20000"/>
          </a:bodyPr>
          <a:lstStyle/>
          <a:p>
            <a:r>
              <a:rPr lang="en-US" dirty="0"/>
              <a:t>What did we learn?</a:t>
            </a:r>
          </a:p>
          <a:p>
            <a:pPr marL="285750" indent="-285750">
              <a:buFont typeface="Arial" panose="020B0604020202020204" pitchFamily="34" charset="0"/>
              <a:buChar char="•"/>
            </a:pPr>
            <a:r>
              <a:rPr lang="en-US" dirty="0"/>
              <a:t>The use of Abstract Data Types are not just a thought exercise that we used in class, but rather an integral part of building web applications that are secure and easy to understand and develop. The lift framework is no exception and uses ADT’s to their benefit.</a:t>
            </a:r>
          </a:p>
          <a:p>
            <a:pPr marL="285750" indent="-285750">
              <a:buFont typeface="Arial" panose="020B0604020202020204" pitchFamily="34" charset="0"/>
              <a:buChar char="•"/>
            </a:pPr>
            <a:r>
              <a:rPr lang="en-US" dirty="0"/>
              <a:t>Higher order functions are ubiquitous when working in functional programming languages. While we have worked with HOFs to a large degree in this class, we will work with them to an even greater degree when going out into industry. When looking at Lifts code implementations, there were HOFs in nearly every class, making them a core component of the functionality of the framework. Through the exploration of how HOFs are used within the Lift framework, it has reinforced just how useful and vital are HOFs are to the design and creation of efficient and maintainable code.</a:t>
            </a:r>
          </a:p>
          <a:p>
            <a:pPr marL="285750" indent="-285750">
              <a:buFont typeface="Arial" panose="020B0604020202020204" pitchFamily="34" charset="0"/>
              <a:buChar char="•"/>
            </a:pPr>
            <a:r>
              <a:rPr lang="en-US" dirty="0"/>
              <a:t>FUNCTIONS ARE VALUES! The reason why Professor Chang has repeated it so many times is that this idea is at the very core of how functional programming languages are able to work. If functions were not values, HOFs would not even exists and all the concepts which lean on HOFs to operate would become severely crippled. Functions are values, and with this concept in mind, we as engineers will be able to take all of these related concepts that build off of the core idea of functions being values into our careers and be able to become better engineers.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7248526" cy="1524735"/>
          </a:xfrm>
        </p:spPr>
        <p:txBody>
          <a:bodyPr/>
          <a:lstStyle/>
          <a:p>
            <a:r>
              <a:rPr lang="en-US" dirty="0"/>
              <a:t>THANK YOU for Watching!</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3667125" cy="2715022"/>
          </a:xfrm>
        </p:spPr>
        <p:txBody>
          <a:bodyPr>
            <a:normAutofit/>
          </a:bodyPr>
          <a:lstStyle/>
          <a:p>
            <a:r>
              <a:rPr lang="en-US" dirty="0"/>
              <a:t>Preston Dotsey</a:t>
            </a:r>
          </a:p>
          <a:p>
            <a:r>
              <a:rPr lang="en-US" dirty="0"/>
              <a:t>prdo5576@colorado.edu</a:t>
            </a:r>
          </a:p>
          <a:p>
            <a:r>
              <a:rPr lang="en-US" dirty="0"/>
              <a:t>Pankaj Behera</a:t>
            </a:r>
          </a:p>
          <a:p>
            <a:r>
              <a:rPr lang="en-US" dirty="0"/>
              <a:t>pabe3647@colorado.edu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is lift?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2876551"/>
            <a:ext cx="5981700" cy="2752724"/>
          </a:xfrm>
        </p:spPr>
        <p:txBody>
          <a:bodyPr>
            <a:normAutofit/>
          </a:bodyPr>
          <a:lstStyle/>
          <a:p>
            <a:pPr marL="285750" indent="-285750">
              <a:buFont typeface="Arial" panose="020B0604020202020204" pitchFamily="34" charset="0"/>
              <a:buChar char="•"/>
            </a:pPr>
            <a:r>
              <a:rPr lang="en-US" dirty="0"/>
              <a:t>Lift as a framework was designed to specifically write web applications.</a:t>
            </a:r>
          </a:p>
          <a:p>
            <a:pPr marL="285750" indent="-285750">
              <a:buFont typeface="Arial" panose="020B0604020202020204" pitchFamily="34" charset="0"/>
              <a:buChar char="•"/>
            </a:pPr>
            <a:r>
              <a:rPr lang="en-US" dirty="0"/>
              <a:t>It is like Ruby On Rails in that it favors convention over configuration but differs in that is designed with the “View First” architectural rather than the “model-view-controller” pattern used by Ruby.</a:t>
            </a:r>
          </a:p>
          <a:p>
            <a:pPr marL="285750" indent="-285750">
              <a:buFont typeface="Arial" panose="020B0604020202020204" pitchFamily="34" charset="0"/>
              <a:buChar char="•"/>
            </a:pPr>
            <a:r>
              <a:rPr lang="en-US" dirty="0"/>
              <a:t>The use of “View First” is intended to make the development more designer friendly, which was inspired by the Wicket framework.</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87499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6161672" cy="1204912"/>
          </a:xfrm>
        </p:spPr>
        <p:txBody>
          <a:bodyPr/>
          <a:lstStyle/>
          <a:p>
            <a:r>
              <a:rPr lang="en-US" dirty="0"/>
              <a:t>What is lift designed to do?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48000"/>
            <a:ext cx="5111750" cy="2138362"/>
          </a:xfrm>
        </p:spPr>
        <p:txBody>
          <a:bodyPr>
            <a:normAutofit/>
          </a:bodyPr>
          <a:lstStyle/>
          <a:p>
            <a:pPr marL="285750" indent="-285750">
              <a:buFont typeface="Arial" panose="020B0604020202020204" pitchFamily="34" charset="0"/>
              <a:buChar char="•"/>
            </a:pPr>
            <a:r>
              <a:rPr lang="en-US" dirty="0"/>
              <a:t>Lift is designed to be:</a:t>
            </a:r>
          </a:p>
          <a:p>
            <a:pPr marL="742950" lvl="1" indent="-285750">
              <a:buFont typeface="Arial" panose="020B0604020202020204" pitchFamily="34" charset="0"/>
              <a:buChar char="•"/>
            </a:pPr>
            <a:r>
              <a:rPr lang="en-US" dirty="0">
                <a:solidFill>
                  <a:schemeClr val="tx1"/>
                </a:solidFill>
              </a:rPr>
              <a:t>Designer friendly</a:t>
            </a:r>
          </a:p>
          <a:p>
            <a:pPr marL="742950" lvl="1" indent="-285750">
              <a:buFont typeface="Arial" panose="020B0604020202020204" pitchFamily="34" charset="0"/>
              <a:buChar char="•"/>
            </a:pPr>
            <a:r>
              <a:rPr lang="en-US" dirty="0">
                <a:solidFill>
                  <a:schemeClr val="tx1"/>
                </a:solidFill>
              </a:rPr>
              <a:t>Highly speed efficient</a:t>
            </a:r>
          </a:p>
          <a:p>
            <a:pPr marL="742950" lvl="1" indent="-285750">
              <a:buFont typeface="Arial" panose="020B0604020202020204" pitchFamily="34" charset="0"/>
              <a:buChar char="•"/>
            </a:pPr>
            <a:r>
              <a:rPr lang="en-US" dirty="0">
                <a:solidFill>
                  <a:schemeClr val="tx1"/>
                </a:solidFill>
              </a:rPr>
              <a:t>Secure against online attacks</a:t>
            </a:r>
          </a:p>
          <a:p>
            <a:pPr marL="742950" lvl="1" indent="-285750">
              <a:buFont typeface="Arial" panose="020B0604020202020204" pitchFamily="34" charset="0"/>
              <a:buChar char="•"/>
            </a:pPr>
            <a:r>
              <a:rPr lang="en-US" dirty="0">
                <a:solidFill>
                  <a:schemeClr val="tx1"/>
                </a:solidFill>
              </a:rPr>
              <a:t>Easily scalable</a:t>
            </a:r>
          </a:p>
          <a:p>
            <a:pPr marL="742950" lvl="1" indent="-285750">
              <a:buFont typeface="Arial" panose="020B0604020202020204" pitchFamily="34" charset="0"/>
              <a:buChar char="•"/>
            </a:pPr>
            <a:r>
              <a:rPr lang="en-US" dirty="0">
                <a:solidFill>
                  <a:schemeClr val="tx1"/>
                </a:solidFill>
              </a:rPr>
              <a:t>Easily abstractable</a:t>
            </a:r>
            <a:r>
              <a:rPr lang="en-US" dirty="0"/>
              <a:t>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7141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6884" y="1671639"/>
            <a:ext cx="8742948" cy="2130340"/>
          </a:xfrm>
        </p:spPr>
        <p:txBody>
          <a:bodyPr>
            <a:normAutofit/>
          </a:bodyPr>
          <a:lstStyle/>
          <a:p>
            <a:r>
              <a:rPr lang="en-US" dirty="0"/>
              <a:t>So How does Lift Accomplish these goals, and how do they relate to concepts from CSCI 3155?</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01274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6884" y="1671639"/>
            <a:ext cx="7363327" cy="1757361"/>
          </a:xfrm>
        </p:spPr>
        <p:txBody>
          <a:bodyPr>
            <a:normAutofit/>
          </a:bodyPr>
          <a:lstStyle/>
          <a:p>
            <a:r>
              <a:rPr lang="en-US" dirty="0"/>
              <a:t>So How does Lift Accomplish these goals, and how do they relate to concepts from CSCI 3155?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76250" y="3428999"/>
            <a:ext cx="6267450" cy="2047875"/>
          </a:xfrm>
        </p:spPr>
        <p:txBody>
          <a:bodyPr>
            <a:normAutofit/>
          </a:bodyPr>
          <a:lstStyle/>
          <a:p>
            <a:pPr marL="285750" indent="-285750">
              <a:buFont typeface="Arial" panose="020B0604020202020204" pitchFamily="34" charset="0"/>
              <a:buChar char="•"/>
            </a:pPr>
            <a:r>
              <a:rPr lang="en-US" dirty="0"/>
              <a:t>The Lift framework owes its ability to accomplish its goals through its incorporation of several key concepts which we have learned about over the course of this semester in 3155. Namely:</a:t>
            </a:r>
          </a:p>
          <a:p>
            <a:pPr marL="742950" lvl="1" indent="-285750">
              <a:buFont typeface="Arial" panose="020B0604020202020204" pitchFamily="34" charset="0"/>
              <a:buChar char="•"/>
            </a:pPr>
            <a:r>
              <a:rPr lang="en-US" dirty="0">
                <a:solidFill>
                  <a:schemeClr val="tx1"/>
                </a:solidFill>
              </a:rPr>
              <a:t>Abstraction of Data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05377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6884" y="1671639"/>
            <a:ext cx="7363327" cy="1757361"/>
          </a:xfrm>
        </p:spPr>
        <p:txBody>
          <a:bodyPr>
            <a:normAutofit/>
          </a:bodyPr>
          <a:lstStyle/>
          <a:p>
            <a:r>
              <a:rPr lang="en-US" dirty="0"/>
              <a:t>So How does Lift Accomplish these goals, and how do they relate to concepts from CSCI 3155?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36884" y="3609975"/>
            <a:ext cx="6549691" cy="2114550"/>
          </a:xfrm>
        </p:spPr>
        <p:txBody>
          <a:bodyPr>
            <a:normAutofit/>
          </a:bodyPr>
          <a:lstStyle/>
          <a:p>
            <a:pPr marL="285750" indent="-285750">
              <a:buFont typeface="Arial" panose="020B0604020202020204" pitchFamily="34" charset="0"/>
              <a:buChar char="•"/>
            </a:pPr>
            <a:r>
              <a:rPr lang="en-US" dirty="0"/>
              <a:t>The Lift framework owes it ability to accomplish its goals through its incorporation of several key concepts which we have learned about over the course of this semester in 3155. Namely:</a:t>
            </a:r>
          </a:p>
          <a:p>
            <a:pPr marL="742950" lvl="1" indent="-285750">
              <a:buFont typeface="Arial" panose="020B0604020202020204" pitchFamily="34" charset="0"/>
              <a:buChar char="•"/>
            </a:pPr>
            <a:r>
              <a:rPr lang="en-US" dirty="0">
                <a:solidFill>
                  <a:schemeClr val="tx1"/>
                </a:solidFill>
              </a:rPr>
              <a:t>Abstraction of Data Types</a:t>
            </a:r>
          </a:p>
          <a:p>
            <a:pPr marL="742950" lvl="1" indent="-285750">
              <a:buFont typeface="Arial" panose="020B0604020202020204" pitchFamily="34" charset="0"/>
              <a:buChar char="•"/>
            </a:pPr>
            <a:r>
              <a:rPr lang="en-US" dirty="0">
                <a:solidFill>
                  <a:schemeClr val="tx1"/>
                </a:solidFill>
              </a:rPr>
              <a:t>Use of Higher Order Functions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88913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6884" y="1671639"/>
            <a:ext cx="7363327" cy="1757361"/>
          </a:xfrm>
        </p:spPr>
        <p:txBody>
          <a:bodyPr>
            <a:normAutofit/>
          </a:bodyPr>
          <a:lstStyle/>
          <a:p>
            <a:r>
              <a:rPr lang="en-US" dirty="0"/>
              <a:t>So How does Lift Accomplish these goals, and how do they relate to concepts from CSCI 3155?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36884" y="3428999"/>
            <a:ext cx="6368716" cy="2143125"/>
          </a:xfrm>
        </p:spPr>
        <p:txBody>
          <a:bodyPr>
            <a:normAutofit/>
          </a:bodyPr>
          <a:lstStyle/>
          <a:p>
            <a:pPr marL="285750" indent="-285750">
              <a:buFont typeface="Arial" panose="020B0604020202020204" pitchFamily="34" charset="0"/>
              <a:buChar char="•"/>
            </a:pPr>
            <a:r>
              <a:rPr lang="en-US" dirty="0"/>
              <a:t>The Lift framework owes it ability to accomplish its goals through its incorporation of several key concepts which we have learned about over the course of this semester in 3155. Namely:</a:t>
            </a:r>
          </a:p>
          <a:p>
            <a:pPr marL="742950" lvl="1" indent="-285750">
              <a:buFont typeface="Arial" panose="020B0604020202020204" pitchFamily="34" charset="0"/>
              <a:buChar char="•"/>
            </a:pPr>
            <a:r>
              <a:rPr lang="en-US" dirty="0">
                <a:solidFill>
                  <a:schemeClr val="tx1"/>
                </a:solidFill>
              </a:rPr>
              <a:t>Abstraction of Data Types</a:t>
            </a:r>
          </a:p>
          <a:p>
            <a:pPr marL="742950" lvl="1" indent="-285750">
              <a:buFont typeface="Arial" panose="020B0604020202020204" pitchFamily="34" charset="0"/>
              <a:buChar char="•"/>
            </a:pPr>
            <a:r>
              <a:rPr lang="en-US" dirty="0">
                <a:solidFill>
                  <a:schemeClr val="tx1"/>
                </a:solidFill>
              </a:rPr>
              <a:t>Use of Higher Order Functions</a:t>
            </a:r>
          </a:p>
          <a:p>
            <a:pPr marL="742950" lvl="1" indent="-285750">
              <a:buFont typeface="Arial" panose="020B0604020202020204" pitchFamily="34" charset="0"/>
              <a:buChar char="•"/>
            </a:pPr>
            <a:r>
              <a:rPr lang="en-US" dirty="0">
                <a:solidFill>
                  <a:schemeClr val="tx1"/>
                </a:solidFill>
              </a:rPr>
              <a:t>Treating Functions as Values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57861725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{802FD658-A93E-4BF8-A447-80966B8A1AC2}tf67328976_win32</Template>
  <TotalTime>315</TotalTime>
  <Words>2341</Words>
  <Application>Microsoft Office PowerPoint</Application>
  <PresentationFormat>Widescreen</PresentationFormat>
  <Paragraphs>192</Paragraphs>
  <Slides>31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Helvetica Neue</vt:lpstr>
      <vt:lpstr>Tenorite</vt:lpstr>
      <vt:lpstr>Office Theme</vt:lpstr>
      <vt:lpstr>The Lift framework and how it relates to 3155</vt:lpstr>
      <vt:lpstr>AGENDA</vt:lpstr>
      <vt:lpstr>What is lift?</vt:lpstr>
      <vt:lpstr>What is lift?</vt:lpstr>
      <vt:lpstr>What is lift designed to do?</vt:lpstr>
      <vt:lpstr>So How does Lift Accomplish these goals, and how do they relate to concepts from CSCI 3155?</vt:lpstr>
      <vt:lpstr>So How does Lift Accomplish these goals, and how do they relate to concepts from CSCI 3155?</vt:lpstr>
      <vt:lpstr>So How does Lift Accomplish these goals, and how do they relate to concepts from CSCI 3155?</vt:lpstr>
      <vt:lpstr>So How does Lift Accomplish these goals, and how do they relate to concepts from CSCI 3155?</vt:lpstr>
      <vt:lpstr>Abstract Data Types</vt:lpstr>
      <vt:lpstr>What is an Abstract Data Type?</vt:lpstr>
      <vt:lpstr>How did we Use Abstract Data Types in Class?</vt:lpstr>
      <vt:lpstr>Example </vt:lpstr>
      <vt:lpstr>Example </vt:lpstr>
      <vt:lpstr>How Does Lift use ADTs?</vt:lpstr>
      <vt:lpstr>Example </vt:lpstr>
      <vt:lpstr>How does Lift Use Abstract Data Types?</vt:lpstr>
      <vt:lpstr>Higher Order Functions</vt:lpstr>
      <vt:lpstr>What is A higher order function?</vt:lpstr>
      <vt:lpstr>How did we Use higher order functions in 3155?</vt:lpstr>
      <vt:lpstr>Example </vt:lpstr>
      <vt:lpstr>How does Lift use Higher order functions?</vt:lpstr>
      <vt:lpstr>Example </vt:lpstr>
      <vt:lpstr>Functions as Values</vt:lpstr>
      <vt:lpstr>What do we mean functions are values?</vt:lpstr>
      <vt:lpstr>How does using functions as values fit into 3155?</vt:lpstr>
      <vt:lpstr>Example </vt:lpstr>
      <vt:lpstr>How does lift use functions as values?</vt:lpstr>
      <vt:lpstr>Example </vt:lpstr>
      <vt:lpstr>SUMMARY</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Lift framework and how it relates to 3155</dc:title>
  <dc:creator>Preston Dotsey</dc:creator>
  <cp:lastModifiedBy>Preston Dotsey</cp:lastModifiedBy>
  <cp:revision>1</cp:revision>
  <dcterms:created xsi:type="dcterms:W3CDTF">2022-12-09T18:10:39Z</dcterms:created>
  <dcterms:modified xsi:type="dcterms:W3CDTF">2022-12-09T23:25:57Z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