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414e3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414e3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414e3ecb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414e3ec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414e3ec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414e3ec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3155 extra credit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Rudnick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is an open-source machine learning framework developed by Google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flexible computational framework, primarily based on tensors (multi-dimensional arrays)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supports a wide range of machine learning tasks, including deep learning, natural language processing, and computer vision, with high-level APIs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relates to this class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as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heavily on defining computations as a series of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tf.function allows you to define a Python function and mark it for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computational graphs, where the code defining the computation (e.g., neural network layers, data preprocessing) is treated as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Data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TensorFlow’s Tensor is a example of an abstract 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abstracts numerical computations on multi-dimensional arrays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