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f62d1b4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f62d1b4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f62d1b4a9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f62d1b4a9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will be talking about a small C compiler, named Chibicc.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those unfamiliar, the C programming language is a language that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compiled into an executable that your computer can run. Thus,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compiler infrastructure is needed. I will first quickly go over very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generally how a typical compiler works. Most commonly used C compilers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(at least for x86_64) include GCC and Clang/LLVM, which you may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familiar with.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f62d1b4a9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f62d1b4a9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a high-level view, the first step in this process is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preprocessor. This expands the code in the form of expanding macros,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replacing `#include` directives with the content from the included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file(s), and resolve preprocessor conditional directives, like `#ifdef`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the C language provides.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f62d1b4a9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f62d1b4a9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next step is referred to as compilation. This converts the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 the preprocessor to architecture specific assembly code.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assembly code that is generated is closer to something readable by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CPU, rather than a human. It includes mnemonic symbols like `MOV`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`ADD` that directly represent CPU operations.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f62d1b4a9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f62d1b4a9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third step is assembling. An assembly instruction generally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consists of a opcode, which correlates to a binary sequence known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CPU. For example, the `PUSH` instruction on x86 maps to `0b0110`.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Opcodes are determined the CPU's ISA, however I digress. Following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opcode is generally an operand, like a memory address. Generally,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stage will produce an object file (`*.o`) that contains machine-level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 representing the original code's functions. This is not quite 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executable file.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f62d1b4a9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f62d1b4a9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final stage of compilation is linking. The linker merges all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 code from the previous stage into a single one. This stage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far too complex to discuss here in detail, however this step will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magically output a executable file you can run.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f62d1b4a9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f62d1b4a9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most common compiler infrastructures, these stages are delegated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individual programs that are actually separate from the "compiler".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I.e. your Linux system has a standalone `cpp` program (preprocessor),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`as` program (assembler), and `ld` program (linker) that can all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manually invoked to perform the familiar step of `cc foo.c`, 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all done for you (and for good reason).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project being discussed, Chibicc, provides a preprocessor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compiler. Assembling and linking is handled by the aforementioned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programs. Now, a bit more about Chibicc; it supports almost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mandatory features of C11, as well as support for many things often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contained in small compilers like floating point numbers,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length arrays, functions that return `struct`'s as values, and more.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Chibicc does not support things like complex numbers, inline assembly,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optimisation for the sake of simplicity.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f62d1b4a9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f62d1b4a9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Chibicc consists of the following stages: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**Tokeniser**: takes a string as an input, break it into a list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tokens, and returns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**Preprocessor**: takes a list of tokens as an input, and outputs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 list of macro-expanded tokens. It interprets preprocessor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directives while also expanding macros.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**Parser**: recursively descends and constructs abstract syntax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trees from the output of the preprocessor. It also adds a type to each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AST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**Code Generator**: emits an assembly text for given AST nodes.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f62d1b4a9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f62d1b4a9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interesting design aspect of Chibicc is the fact that allocated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memory is not freed as needed. This was a fairly odd and new concept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me. After looking into this, the D programming languages' compiler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also does this. Compilers are short lived programs and should generally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try to execute as quickly as possible. This means allocating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without freeing until the entire process is done. This is why there 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calls to `free()` in Chibicc.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www.sqlite.org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c</a:t>
            </a:r>
            <a:r>
              <a:rPr lang="en"/>
              <a:t>hibicc</a:t>
            </a:r>
            <a:r>
              <a:rPr lang="en"/>
              <a:t>: </a:t>
            </a:r>
            <a:r>
              <a:rPr lang="en"/>
              <a:t>A small C compiler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26325" y="3252475"/>
            <a:ext cx="5494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Sangdahl, CSCI3155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small C compiler named chibicc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 compiler has multiple steps to produce something your computer can run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Compilers you may already be familiar with: GCC, Clang/LLVM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Next: how a compiler works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425" y="839525"/>
            <a:ext cx="3843450" cy="37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Internals – Preprocessor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Expands macros in the form of direct text replacement</a:t>
            </a:r>
            <a:endParaRPr/>
          </a:p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Replaces header file includes directly with the content of the file</a:t>
            </a:r>
            <a:endParaRPr/>
          </a:p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Resolves conditional directives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#ifdef/#else</a:t>
            </a:r>
            <a:r>
              <a:rPr lang="en"/>
              <a:t>, and omits code that is not to be compiled</a:t>
            </a:r>
            <a:endParaRPr/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3718" l="0" r="0" t="0"/>
          <a:stretch/>
        </p:blipFill>
        <p:spPr>
          <a:xfrm>
            <a:off x="311700" y="1959925"/>
            <a:ext cx="3999900" cy="18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Internals – Compiler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Converts preprocessor output to architecture specific Assembly code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Output is closer to something readable by a computer, rather than a human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Includes </a:t>
            </a:r>
            <a:r>
              <a:rPr lang="en" sz="1300"/>
              <a:t>mnemonic</a:t>
            </a:r>
            <a:r>
              <a:rPr lang="en" sz="1300"/>
              <a:t> symbols like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MOV &amp; ADD</a:t>
            </a:r>
            <a:r>
              <a:rPr lang="en" sz="1300"/>
              <a:t> that directly </a:t>
            </a:r>
            <a:r>
              <a:rPr lang="en" sz="1300"/>
              <a:t>represent</a:t>
            </a:r>
            <a:r>
              <a:rPr lang="en" sz="1300"/>
              <a:t> CPU instructions</a:t>
            </a:r>
            <a:endParaRPr sz="13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4" y="1764963"/>
            <a:ext cx="3999899" cy="161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Internals – Assembler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Assembly instruction consists of an opcode (eg. 0b0110)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Followed by an operand, like a memory address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 this stage, original C </a:t>
            </a:r>
            <a:r>
              <a:rPr lang="en"/>
              <a:t>codes’</a:t>
            </a:r>
            <a:r>
              <a:rPr lang="en"/>
              <a:t> functions have been turned into machine code understandable by a CPU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1950"/>
            <a:ext cx="3999900" cy="185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Internals – Linker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Merges all object code from previous step into a single </a:t>
            </a:r>
            <a:r>
              <a:rPr lang="en"/>
              <a:t>executable file</a:t>
            </a:r>
            <a:endParaRPr/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Resolves function call references in object files to actual symbols known by the OS</a:t>
            </a:r>
            <a:endParaRPr/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Heavily architecture dependant and complex process</a:t>
            </a:r>
            <a:endParaRPr/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Fun fact: this process requires significant amounts of recursion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882288"/>
            <a:ext cx="3999900" cy="1956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Relating this to chibicc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common compiler infrastructures, the stages are </a:t>
            </a:r>
            <a:r>
              <a:rPr lang="en"/>
              <a:t>delegated to individual programs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cpp, as, ld</a:t>
            </a:r>
            <a:r>
              <a:rPr lang="en"/>
              <a:t>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Tools you may be familiar with (GCC/Clang) bundle all these steps into one program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$ cc foo.c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$ ./a.out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</a:t>
            </a:r>
            <a:r>
              <a:rPr lang="en"/>
              <a:t>hibicc provides a </a:t>
            </a:r>
            <a:r>
              <a:rPr lang="en"/>
              <a:t>preprocessor</a:t>
            </a:r>
            <a:r>
              <a:rPr lang="en"/>
              <a:t> and compiler. Assembling and linking is handled by </a:t>
            </a:r>
            <a:r>
              <a:rPr lang="en"/>
              <a:t>aforementioned</a:t>
            </a:r>
            <a:r>
              <a:rPr lang="en"/>
              <a:t> utilities</a:t>
            </a:r>
            <a:endParaRPr/>
          </a:p>
          <a:p>
            <a:pPr indent="-31083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Supports all mandatory features of C11, as well features like floating point numbers.</a:t>
            </a:r>
            <a:endParaRPr/>
          </a:p>
          <a:p>
            <a:pPr indent="-31083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Does not support GCC inline assembly or </a:t>
            </a:r>
            <a:r>
              <a:rPr lang="en"/>
              <a:t>optimisation.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hibicc Internals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hibicc consists of the following stages: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Tokeniser: </a:t>
            </a:r>
            <a:r>
              <a:rPr lang="en"/>
              <a:t>takes a string as input and breaks it into a list of tokens and returns this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Preprocessor: </a:t>
            </a:r>
            <a:r>
              <a:rPr lang="en"/>
              <a:t>takes a list of tokens as an input, and outputs a new list of macro-expanded tokens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Parser: </a:t>
            </a:r>
            <a:r>
              <a:rPr lang="en"/>
              <a:t>recursively descends and </a:t>
            </a:r>
            <a:r>
              <a:rPr lang="en"/>
              <a:t>constructs</a:t>
            </a:r>
            <a:r>
              <a:rPr lang="en"/>
              <a:t> </a:t>
            </a:r>
            <a:r>
              <a:rPr lang="en"/>
              <a:t>abstract</a:t>
            </a:r>
            <a:r>
              <a:rPr lang="en"/>
              <a:t> syntax trees from the preprocessor output. Also adds a type to each AST node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Code Generator: </a:t>
            </a:r>
            <a:r>
              <a:rPr lang="en"/>
              <a:t>outputs an assembly text for given AST nodes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&amp; Comparisons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571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Something interesting: chibicc does not free memory as needed, which may be a foreign concept</a:t>
            </a:r>
            <a:endParaRPr/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Compilers are generally short lived and meant to run as fast as possible, which freeing memory impedes, so it’s simply done once at the end of execution</a:t>
            </a:r>
            <a:endParaRPr/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</a:t>
            </a:r>
            <a:r>
              <a:rPr lang="en"/>
              <a:t>hibicc of course does not produce binaries that run as fast as those made by larger compilers like GCC or Clang/LLVM</a:t>
            </a:r>
            <a:endParaRPr/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</a:t>
            </a:r>
            <a:r>
              <a:rPr lang="en"/>
              <a:t>hibicc is still able to compile large code bases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sqlite</a:t>
            </a:r>
            <a:r>
              <a:rPr lang="en"/>
              <a:t>, and more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1050" y="445025"/>
            <a:ext cx="23812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562" y="2376650"/>
            <a:ext cx="1858225" cy="21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