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1E1A-59D5-4BEF-92F7-83F6764EC5A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56AF-78D7-46CB-A387-B633AB1C6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8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1E1A-59D5-4BEF-92F7-83F6764EC5A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56AF-78D7-46CB-A387-B633AB1C6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7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1E1A-59D5-4BEF-92F7-83F6764EC5A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56AF-78D7-46CB-A387-B633AB1C6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9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1E1A-59D5-4BEF-92F7-83F6764EC5A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56AF-78D7-46CB-A387-B633AB1C6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5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1E1A-59D5-4BEF-92F7-83F6764EC5A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56AF-78D7-46CB-A387-B633AB1C6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1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1E1A-59D5-4BEF-92F7-83F6764EC5A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56AF-78D7-46CB-A387-B633AB1C6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3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1E1A-59D5-4BEF-92F7-83F6764EC5A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56AF-78D7-46CB-A387-B633AB1C6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1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1E1A-59D5-4BEF-92F7-83F6764EC5A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56AF-78D7-46CB-A387-B633AB1C6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1E1A-59D5-4BEF-92F7-83F6764EC5A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56AF-78D7-46CB-A387-B633AB1C6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1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1E1A-59D5-4BEF-92F7-83F6764EC5A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56AF-78D7-46CB-A387-B633AB1C6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5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1E1A-59D5-4BEF-92F7-83F6764EC5A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56AF-78D7-46CB-A387-B633AB1C6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4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1E1A-59D5-4BEF-92F7-83F6764EC5A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056AF-78D7-46CB-A387-B633AB1C6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0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ci3251-1155127407/lab-416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yjs.dev/" TargetMode="External"/><Relationship Id="rId2" Type="http://schemas.openxmlformats.org/officeDocument/2006/relationships/hyperlink" Target="https://quillj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js/y-websocket" TargetMode="External"/><Relationship Id="rId4" Type="http://schemas.openxmlformats.org/officeDocument/2006/relationships/hyperlink" Target="https://github.com/yjs/yjs-dem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 smtClean="0"/>
              <a:t>CRDT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 smtClean="0"/>
              <a:t>Lam Kin Long (1155127407)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1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Build a Collaborative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Web: Node.js</a:t>
            </a:r>
          </a:p>
          <a:p>
            <a:r>
              <a:rPr lang="en-HK" dirty="0" smtClean="0"/>
              <a:t>Editor: Quill.js</a:t>
            </a:r>
          </a:p>
          <a:p>
            <a:r>
              <a:rPr lang="en-HK" dirty="0" smtClean="0"/>
              <a:t>CRDT: Y.js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7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Install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https://nodejs.org/en/download/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758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https://github.com/csci3251-1155127407/lab-4160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48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Install dependencies:</a:t>
            </a:r>
          </a:p>
          <a:p>
            <a:pPr lvl="1"/>
            <a:r>
              <a:rPr lang="en-HK" dirty="0" err="1" smtClean="0"/>
              <a:t>npm</a:t>
            </a:r>
            <a:r>
              <a:rPr lang="en-HK" dirty="0" smtClean="0"/>
              <a:t> install</a:t>
            </a:r>
          </a:p>
          <a:p>
            <a:r>
              <a:rPr lang="en-HK" dirty="0" smtClean="0"/>
              <a:t>Start server:</a:t>
            </a:r>
          </a:p>
          <a:p>
            <a:pPr lvl="1"/>
            <a:r>
              <a:rPr lang="en-US" dirty="0" smtClean="0"/>
              <a:t>HOST=localhost PORT=1234 </a:t>
            </a:r>
            <a:r>
              <a:rPr lang="en-US" dirty="0" err="1" smtClean="0"/>
              <a:t>npx</a:t>
            </a:r>
            <a:r>
              <a:rPr lang="en-US" dirty="0" smtClean="0"/>
              <a:t> y-</a:t>
            </a:r>
            <a:r>
              <a:rPr lang="en-US" dirty="0" err="1" smtClean="0"/>
              <a:t>websocket</a:t>
            </a:r>
            <a:r>
              <a:rPr lang="en-US" dirty="0" smtClean="0"/>
              <a:t>-server</a:t>
            </a:r>
          </a:p>
          <a:p>
            <a:pPr lvl="1"/>
            <a:r>
              <a:rPr lang="en-HK" dirty="0" err="1" smtClean="0"/>
              <a:t>npm</a:t>
            </a:r>
            <a:r>
              <a:rPr lang="en-HK" dirty="0" smtClean="0"/>
              <a:t> start</a:t>
            </a:r>
          </a:p>
          <a:p>
            <a:pPr lvl="1"/>
            <a:endParaRPr lang="en-HK" dirty="0"/>
          </a:p>
          <a:p>
            <a:r>
              <a:rPr lang="en-HK" dirty="0" smtClean="0"/>
              <a:t>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44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References / Very 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https://docs.npmjs.com/</a:t>
            </a:r>
          </a:p>
          <a:p>
            <a:r>
              <a:rPr lang="en-US" dirty="0" smtClean="0">
                <a:hlinkClick r:id="rId2"/>
              </a:rPr>
              <a:t>https://webpack.js.org/</a:t>
            </a:r>
          </a:p>
          <a:p>
            <a:r>
              <a:rPr lang="en-US" dirty="0" smtClean="0">
                <a:hlinkClick r:id="rId2"/>
              </a:rPr>
              <a:t>https://quilljs.com/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https://docs.yjs.dev/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https://github.com/yjs/yjs-demos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https://github.com/yjs/y-websocket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2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CRDT Lab</vt:lpstr>
      <vt:lpstr>Build a Collaborative Editor</vt:lpstr>
      <vt:lpstr>Install Node.js</vt:lpstr>
      <vt:lpstr>Code</vt:lpstr>
      <vt:lpstr>Run</vt:lpstr>
      <vt:lpstr>References / Very Useful 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CRDT Lab</dc:title>
  <dc:creator>admin</dc:creator>
  <cp:lastModifiedBy>admin</cp:lastModifiedBy>
  <cp:revision>2</cp:revision>
  <dcterms:created xsi:type="dcterms:W3CDTF">2021-05-14T08:58:28Z</dcterms:created>
  <dcterms:modified xsi:type="dcterms:W3CDTF">2021-05-14T09:09:07Z</dcterms:modified>
</cp:coreProperties>
</file>