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acifico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Everyone introduces - clear and concise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1.5 min potentially?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b="1" lang="en" sz="900"/>
              <a:t>rubric</a:t>
            </a:r>
            <a:r>
              <a:rPr lang="en" sz="900"/>
              <a:t> - Vision, product description, and product market are provided in a clear and understandable description.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285750" lvl="0" marL="457200" rtl="0">
              <a:spcBef>
                <a:spcPts val="0"/>
              </a:spcBef>
              <a:buSzPct val="100000"/>
              <a:buChar char="●"/>
            </a:pPr>
            <a:r>
              <a:rPr lang="en" sz="900"/>
              <a:t>TurnUp is a personalized web radio. Our goal was to create an application that is both a user friendly and personalized music player. To achieve this we implemented a machine learning algorithm that will generate playlists tailored to a user’s taste. </a:t>
            </a:r>
          </a:p>
          <a:p>
            <a:pPr indent="-285750" lvl="0" marL="457200" rtl="0">
              <a:spcBef>
                <a:spcPts val="0"/>
              </a:spcBef>
              <a:buSzPct val="100000"/>
              <a:buChar char="●"/>
            </a:pPr>
            <a:r>
              <a:rPr lang="en" sz="900"/>
              <a:t>TurnUp with a market of smart device users that is continuously increasing, we’re sure people will find time to </a:t>
            </a:r>
            <a:r>
              <a:rPr i="1" lang="en" sz="900"/>
              <a:t>TurnUp</a:t>
            </a:r>
            <a:r>
              <a:rPr lang="en" sz="9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TurnUp is a mobile friendly web app, you can use TurnUp on Android, Apple and also work on the pc.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the left is the what TurnUp look like on a mobile, and on the right is how TurnUp work on pc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Rubric</a:t>
            </a:r>
            <a:r>
              <a:rPr lang="en" sz="1400"/>
              <a:t> - Product’s use, features, and behavior is well described and demonstrated.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 notes: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~0.75min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 JS was performant and easy to implement</a:t>
            </a:r>
            <a:br>
              <a:rPr lang="en"/>
            </a:br>
            <a:r>
              <a:rPr lang="en"/>
              <a:t>SQL worked decently well - relational database - song info for training - hosted w. Microsoft azure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Restify - API framework</a:t>
            </a:r>
            <a:br>
              <a:rPr lang="en"/>
            </a:br>
            <a:r>
              <a:rPr lang="en"/>
              <a:t>Vowpal Wabbit</a:t>
            </a:r>
            <a:br>
              <a:rPr lang="en"/>
            </a:br>
            <a:r>
              <a:rPr lang="en"/>
              <a:t>Code Style</a:t>
            </a:r>
            <a:br>
              <a:rPr lang="en"/>
            </a:br>
            <a:r>
              <a:rPr lang="en"/>
              <a:t>Testing and Deployment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~0.5 minutes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*** Also, not everything in rubric requirement needs to be listed in slide, but definitely talked about in presentation. Feel free to add notes like that below in “Click to add notes” 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6200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28650" y="554850"/>
            <a:ext cx="5291400" cy="3240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627939" y="639600"/>
            <a:ext cx="2109300" cy="3155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13950" y="734375"/>
            <a:ext cx="8330100" cy="30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206950" y="382100"/>
            <a:ext cx="0" cy="43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 rot="5400000">
            <a:off x="-787875" y="1809150"/>
            <a:ext cx="33792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07.png"/><Relationship Id="rId5" Type="http://schemas.openxmlformats.org/officeDocument/2006/relationships/hyperlink" Target="http://youtube.com/v/qUpKfh6U6QE" TargetMode="External"/><Relationship Id="rId6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07.png"/><Relationship Id="rId9" Type="http://schemas.openxmlformats.org/officeDocument/2006/relationships/image" Target="../media/image14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Relationship Id="rId7" Type="http://schemas.openxmlformats.org/officeDocument/2006/relationships/image" Target="../media/image01.png"/><Relationship Id="rId8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Relationship Id="rId4" Type="http://schemas.openxmlformats.org/officeDocument/2006/relationships/image" Target="../media/image11.png"/><Relationship Id="rId9" Type="http://schemas.openxmlformats.org/officeDocument/2006/relationships/image" Target="../media/image08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006150" y="1008950"/>
            <a:ext cx="3131700" cy="31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Pacifico"/>
                <a:ea typeface="Pacifico"/>
                <a:cs typeface="Pacifico"/>
                <a:sym typeface="Pacifico"/>
              </a:rPr>
              <a:t>TurnUp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Team 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Cosi Jackson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Connor Hudson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David Persico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Zhaojian Li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Yi 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Daniel Trahan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324" y="4534649"/>
            <a:ext cx="481425" cy="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83200" y="978300"/>
            <a:ext cx="4553700" cy="8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Vision and Market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149" y="4228549"/>
            <a:ext cx="481425" cy="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741325" y="1741250"/>
            <a:ext cx="45537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Vision to create a new listening experience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Web based app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Machine learning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Personalized radio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Tailored playlists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Cambria"/>
              <a:buChar char="-"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Market of smart device users and music listeners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61350" y="329645"/>
            <a:ext cx="3898200" cy="6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1324" y="4534649"/>
            <a:ext cx="481425" cy="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475" y="1075949"/>
            <a:ext cx="1981900" cy="34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3742" l="0" r="0" t="8198"/>
          <a:stretch/>
        </p:blipFill>
        <p:spPr>
          <a:xfrm>
            <a:off x="2680275" y="1241912"/>
            <a:ext cx="6039551" cy="2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1324" y="4534649"/>
            <a:ext cx="481425" cy="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54600" y="1532650"/>
            <a:ext cx="36888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 title="TurnUp Demo">
            <a:hlinkClick r:id="rId5"/>
          </p:cNvPr>
          <p:cNvSpPr/>
          <p:nvPr/>
        </p:nvSpPr>
        <p:spPr>
          <a:xfrm>
            <a:off x="4985087" y="1108875"/>
            <a:ext cx="3987667" cy="299075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388050" y="461675"/>
            <a:ext cx="4819500" cy="5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Technical Details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588650" y="1408000"/>
            <a:ext cx="2974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b="1" lang="en" sz="2400">
                <a:latin typeface="Cambria"/>
                <a:ea typeface="Cambria"/>
                <a:cs typeface="Cambria"/>
                <a:sym typeface="Cambria"/>
              </a:rPr>
              <a:t>Frontend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09725" y="1052075"/>
            <a:ext cx="34161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br>
              <a:rPr b="1" lang="en" sz="2400">
                <a:latin typeface="Cambria"/>
                <a:ea typeface="Cambria"/>
                <a:cs typeface="Cambria"/>
                <a:sym typeface="Cambria"/>
              </a:rPr>
            </a:br>
            <a:r>
              <a:rPr b="1" lang="en" sz="2400">
                <a:latin typeface="Cambria"/>
                <a:ea typeface="Cambria"/>
                <a:cs typeface="Cambria"/>
                <a:sym typeface="Cambria"/>
              </a:rPr>
              <a:t>Backend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824" y="4376449"/>
            <a:ext cx="481425" cy="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500" y="1998412"/>
            <a:ext cx="1146674" cy="114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500" y="3058397"/>
            <a:ext cx="1146675" cy="59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4725" y="2125537"/>
            <a:ext cx="1451100" cy="89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2475" y="3319725"/>
            <a:ext cx="1905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7850" y="2354324"/>
            <a:ext cx="2334650" cy="13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Tools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600" y="1151000"/>
            <a:ext cx="1742124" cy="17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437" y="3702274"/>
            <a:ext cx="3476062" cy="90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5749" y="4474224"/>
            <a:ext cx="481425" cy="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7512" y="1027923"/>
            <a:ext cx="1988275" cy="19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199" y="1811999"/>
            <a:ext cx="3636473" cy="111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300" y="3435711"/>
            <a:ext cx="1524425" cy="139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2950" y="3502648"/>
            <a:ext cx="2757240" cy="8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986200" y="811375"/>
            <a:ext cx="75663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Problems &amp; Solutions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149" y="4228549"/>
            <a:ext cx="481425" cy="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932325" y="1664750"/>
            <a:ext cx="33621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Tensor Flow -（Magenta）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Minor front end design kinks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Finding places to host the site and backend was challenging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737900" y="1588200"/>
            <a:ext cx="34563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Change to Vowpal Wabbit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Team input, working with others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Utilized ATLAS Creative Cloud and GitHub to demo host the site.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