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3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3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F77F-3122-4145-8BE8-9CE9AE5A7E9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20FC-CCB4-4B02-B470-E345D52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30263" y="580292"/>
            <a:ext cx="1565030" cy="984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Monster Truck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95293" y="1740876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 Trucks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12778" y="3428999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Pickup Truck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94894" y="1740875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Tonka Truck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70179" y="3428998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Haul Truck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36732" y="3411411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Truck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7"/>
          </p:cNvCxnSpPr>
          <p:nvPr/>
        </p:nvCxnSpPr>
        <p:spPr>
          <a:xfrm flipH="1">
            <a:off x="4190581" y="1420819"/>
            <a:ext cx="768875" cy="5003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5" idx="1"/>
          </p:cNvCxnSpPr>
          <p:nvPr/>
        </p:nvCxnSpPr>
        <p:spPr>
          <a:xfrm>
            <a:off x="6066100" y="1420819"/>
            <a:ext cx="417183" cy="5003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9" idx="0"/>
          </p:cNvCxnSpPr>
          <p:nvPr/>
        </p:nvCxnSpPr>
        <p:spPr>
          <a:xfrm>
            <a:off x="4190581" y="2791534"/>
            <a:ext cx="187990" cy="619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0"/>
          </p:cNvCxnSpPr>
          <p:nvPr/>
        </p:nvCxnSpPr>
        <p:spPr>
          <a:xfrm flipH="1">
            <a:off x="6154617" y="2791535"/>
            <a:ext cx="328666" cy="63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8" idx="1"/>
          </p:cNvCxnSpPr>
          <p:nvPr/>
        </p:nvCxnSpPr>
        <p:spPr>
          <a:xfrm>
            <a:off x="7390980" y="2791535"/>
            <a:ext cx="367189" cy="8177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16623" y="774488"/>
            <a:ext cx="686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Haul </a:t>
            </a:r>
          </a:p>
          <a:p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84576" y="749495"/>
            <a:ext cx="686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Haul </a:t>
            </a:r>
          </a:p>
          <a:p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10908" y="1514306"/>
            <a:ext cx="69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Haul </a:t>
            </a:r>
          </a:p>
          <a:p>
            <a:r>
              <a:rPr lang="en-US" b="1" dirty="0" smtClean="0"/>
              <a:t>Truck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60361" y="3268450"/>
            <a:ext cx="69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Haul </a:t>
            </a:r>
          </a:p>
          <a:p>
            <a:r>
              <a:rPr lang="en-US" b="1" dirty="0" smtClean="0"/>
              <a:t>Truck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37494" y="276730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63914" y="163089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235702" y="1985175"/>
            <a:ext cx="686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Haul </a:t>
            </a:r>
          </a:p>
          <a:p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08758" y="2749724"/>
            <a:ext cx="686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Haul </a:t>
            </a:r>
          </a:p>
          <a:p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17731" y="3075096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72501" y="3413958"/>
            <a:ext cx="686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Haul </a:t>
            </a:r>
          </a:p>
          <a:p>
            <a:r>
              <a:rPr lang="en-US" dirty="0" smtClean="0"/>
              <a:t>Truck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80605" y="283106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07064" y="12989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38729" y="10592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68829" y="148366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0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730263" y="580292"/>
            <a:ext cx="1565030" cy="984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Monster Truck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295293" y="1740876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 Trucks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12778" y="3428999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Pickup Truck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94894" y="1740875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Tonka Truck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570179" y="3428998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Haul Truck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36732" y="3411411"/>
            <a:ext cx="1283677" cy="1230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Truck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7"/>
          </p:cNvCxnSpPr>
          <p:nvPr/>
        </p:nvCxnSpPr>
        <p:spPr>
          <a:xfrm flipH="1">
            <a:off x="4190581" y="1420819"/>
            <a:ext cx="768875" cy="5003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5" idx="1"/>
          </p:cNvCxnSpPr>
          <p:nvPr/>
        </p:nvCxnSpPr>
        <p:spPr>
          <a:xfrm>
            <a:off x="6066100" y="1420819"/>
            <a:ext cx="417183" cy="5003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9" idx="0"/>
          </p:cNvCxnSpPr>
          <p:nvPr/>
        </p:nvCxnSpPr>
        <p:spPr>
          <a:xfrm>
            <a:off x="4190581" y="2791534"/>
            <a:ext cx="187990" cy="619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0"/>
          </p:cNvCxnSpPr>
          <p:nvPr/>
        </p:nvCxnSpPr>
        <p:spPr>
          <a:xfrm flipH="1">
            <a:off x="6154617" y="2791535"/>
            <a:ext cx="328666" cy="63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8" idx="1"/>
          </p:cNvCxnSpPr>
          <p:nvPr/>
        </p:nvCxnSpPr>
        <p:spPr>
          <a:xfrm>
            <a:off x="7390980" y="2791535"/>
            <a:ext cx="367189" cy="8177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16623" y="774488"/>
            <a:ext cx="120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Food Truck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337494" y="27673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63914" y="16308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38729" y="10592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68829" y="148366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UNO User</dc:creator>
  <cp:lastModifiedBy>UNO User</cp:lastModifiedBy>
  <cp:revision>3</cp:revision>
  <dcterms:created xsi:type="dcterms:W3CDTF">2020-09-25T17:18:37Z</dcterms:created>
  <dcterms:modified xsi:type="dcterms:W3CDTF">2020-09-25T17:38:30Z</dcterms:modified>
</cp:coreProperties>
</file>