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2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1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5A37-056A-4260-935D-CE16271E84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C6BF-477C-44F3-9D04-3D48EE2C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60868" y="705395"/>
            <a:ext cx="2708366" cy="118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 smtClean="0"/>
              <a:t>Mike</a:t>
            </a:r>
            <a:endParaRPr lang="en-US" sz="6600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2547256" y="2294709"/>
            <a:ext cx="2708366" cy="118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 smtClean="0"/>
              <a:t>Golf</a:t>
            </a:r>
            <a:endParaRPr lang="en-US" sz="6600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-161110" y="4232366"/>
            <a:ext cx="2708366" cy="118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 smtClean="0"/>
              <a:t>Alpha</a:t>
            </a:r>
            <a:endParaRPr lang="en-US" sz="6600" baseline="-25000" dirty="0"/>
          </a:p>
        </p:txBody>
      </p:sp>
      <p:sp>
        <p:nvSpPr>
          <p:cNvPr id="7" name="Down Arrow 6"/>
          <p:cNvSpPr/>
          <p:nvPr/>
        </p:nvSpPr>
        <p:spPr>
          <a:xfrm rot="3140721">
            <a:off x="4963885" y="1468309"/>
            <a:ext cx="1071155" cy="1301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140721">
            <a:off x="1894113" y="3207846"/>
            <a:ext cx="1071155" cy="1301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9011073">
            <a:off x="4970504" y="3188331"/>
            <a:ext cx="1071155" cy="13019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011073">
            <a:off x="8275408" y="1468309"/>
            <a:ext cx="1071155" cy="13019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011073">
            <a:off x="2237181" y="4966897"/>
            <a:ext cx="1071155" cy="13019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3140721">
            <a:off x="-844731" y="4966896"/>
            <a:ext cx="1071155" cy="1301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705600" y="-335280"/>
            <a:ext cx="955040" cy="12903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>
            <a:off x="3272250" y="2540000"/>
            <a:ext cx="6542310" cy="26314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92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83527" y="3434460"/>
            <a:ext cx="2708366" cy="118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 smtClean="0"/>
              <a:t>Mike</a:t>
            </a:r>
            <a:endParaRPr lang="en-US" sz="6600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2547256" y="2294709"/>
            <a:ext cx="2708366" cy="118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 smtClean="0"/>
              <a:t>Golf</a:t>
            </a:r>
            <a:endParaRPr lang="en-US" sz="6600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-161110" y="4232366"/>
            <a:ext cx="2708366" cy="118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 smtClean="0"/>
              <a:t>Alpha</a:t>
            </a:r>
            <a:endParaRPr lang="en-US" sz="6600" baseline="-25000" dirty="0"/>
          </a:p>
        </p:txBody>
      </p:sp>
      <p:sp>
        <p:nvSpPr>
          <p:cNvPr id="7" name="Down Arrow 6"/>
          <p:cNvSpPr/>
          <p:nvPr/>
        </p:nvSpPr>
        <p:spPr>
          <a:xfrm rot="3111974">
            <a:off x="5059047" y="4404641"/>
            <a:ext cx="1071155" cy="1301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140721">
            <a:off x="1894113" y="3207846"/>
            <a:ext cx="1071155" cy="1301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8573085">
            <a:off x="5083997" y="2828108"/>
            <a:ext cx="1071155" cy="13019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011073">
            <a:off x="8398067" y="4197374"/>
            <a:ext cx="1071155" cy="13019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011073">
            <a:off x="2237181" y="4966897"/>
            <a:ext cx="1071155" cy="13019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3140721">
            <a:off x="-844731" y="4966896"/>
            <a:ext cx="1071155" cy="1301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487057" y="930368"/>
            <a:ext cx="955040" cy="14732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7915379" y="2393785"/>
            <a:ext cx="924560" cy="129032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60868" y="705395"/>
            <a:ext cx="2708366" cy="118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 smtClean="0"/>
              <a:t>Mike</a:t>
            </a:r>
            <a:endParaRPr lang="en-US" sz="6600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2547256" y="2294709"/>
            <a:ext cx="2708366" cy="118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 smtClean="0"/>
              <a:t>Golf</a:t>
            </a:r>
            <a:endParaRPr lang="en-US" sz="6600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-161110" y="4232366"/>
            <a:ext cx="2708366" cy="1184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 smtClean="0"/>
              <a:t>Alpha</a:t>
            </a:r>
            <a:endParaRPr lang="en-US" sz="6600" baseline="-25000" dirty="0"/>
          </a:p>
        </p:txBody>
      </p:sp>
      <p:sp>
        <p:nvSpPr>
          <p:cNvPr id="7" name="Down Arrow 6"/>
          <p:cNvSpPr/>
          <p:nvPr/>
        </p:nvSpPr>
        <p:spPr>
          <a:xfrm rot="3140721">
            <a:off x="4963885" y="1468309"/>
            <a:ext cx="1071155" cy="1301932"/>
          </a:xfrm>
          <a:prstGeom prst="downArrow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140721">
            <a:off x="1894113" y="3207846"/>
            <a:ext cx="1071155" cy="1301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9011073">
            <a:off x="4970504" y="3188331"/>
            <a:ext cx="1071155" cy="1301932"/>
          </a:xfrm>
          <a:prstGeom prst="downArrow">
            <a:avLst/>
          </a:prstGeom>
          <a:ln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011073">
            <a:off x="8275408" y="1468309"/>
            <a:ext cx="1071155" cy="13019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011073">
            <a:off x="2237181" y="4966897"/>
            <a:ext cx="1071155" cy="13019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3140721">
            <a:off x="-844731" y="4966896"/>
            <a:ext cx="1071155" cy="1301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705600" y="-335280"/>
            <a:ext cx="955040" cy="1290320"/>
          </a:xfrm>
          <a:prstGeom prst="downArrow">
            <a:avLst/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>
            <a:off x="3272250" y="2540000"/>
            <a:ext cx="6542310" cy="26314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7843520" y="-335280"/>
            <a:ext cx="822960" cy="129032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1/5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3131178" y="1273629"/>
            <a:ext cx="955040" cy="12903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3434631">
            <a:off x="5286256" y="1938069"/>
            <a:ext cx="1071155" cy="13019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19454591">
            <a:off x="6487449" y="1716152"/>
            <a:ext cx="1071155" cy="1301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5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 User</dc:creator>
  <cp:lastModifiedBy>UNO User</cp:lastModifiedBy>
  <cp:revision>3</cp:revision>
  <dcterms:created xsi:type="dcterms:W3CDTF">2020-09-18T17:53:22Z</dcterms:created>
  <dcterms:modified xsi:type="dcterms:W3CDTF">2020-09-18T18:13:57Z</dcterms:modified>
</cp:coreProperties>
</file>