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0" r:id="rId3"/>
    <p:sldId id="274" r:id="rId4"/>
    <p:sldId id="256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7FF22-C03E-4ACE-B00B-4390BC5A5B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Why Data Structures?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417E35-C243-4405-9150-CE0972F7B71E}"/>
              </a:ext>
            </a:extLst>
          </p:cNvPr>
          <p:cNvSpPr txBox="1"/>
          <p:nvPr/>
        </p:nvSpPr>
        <p:spPr>
          <a:xfrm>
            <a:off x="3651837" y="1039400"/>
            <a:ext cx="487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you must run like a cheetah.</a:t>
            </a:r>
          </a:p>
          <a:p>
            <a:pPr algn="ctr"/>
            <a:r>
              <a:rPr lang="en-US" dirty="0"/>
              <a:t>Be a cheetah.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675467-FA1F-45F5-9F12-4A0349C81C9C}"/>
              </a:ext>
            </a:extLst>
          </p:cNvPr>
          <p:cNvGrpSpPr/>
          <p:nvPr/>
        </p:nvGrpSpPr>
        <p:grpSpPr>
          <a:xfrm>
            <a:off x="1273709" y="1401347"/>
            <a:ext cx="9644583" cy="2996358"/>
            <a:chOff x="1035438" y="1401347"/>
            <a:chExt cx="9644583" cy="2996358"/>
          </a:xfrm>
        </p:grpSpPr>
        <p:pic>
          <p:nvPicPr>
            <p:cNvPr id="23" name="Picture 22" descr="A group of giraffe standing on top of a sandy beach&#10;&#10;Description automatically generated">
              <a:extLst>
                <a:ext uri="{FF2B5EF4-FFF2-40B4-BE49-F238E27FC236}">
                  <a16:creationId xmlns:a16="http://schemas.microsoft.com/office/drawing/2014/main" id="{BAA221C9-2C31-4246-85A0-8B7FD4620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8" t="44044" r="51632" b="28023"/>
            <a:stretch/>
          </p:blipFill>
          <p:spPr>
            <a:xfrm>
              <a:off x="3341151" y="1909399"/>
              <a:ext cx="4278327" cy="2111077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AAC738-34FF-489D-8518-B8CE49C63EF2}"/>
                </a:ext>
              </a:extLst>
            </p:cNvPr>
            <p:cNvCxnSpPr/>
            <p:nvPr/>
          </p:nvCxnSpPr>
          <p:spPr>
            <a:xfrm>
              <a:off x="8477570" y="2858166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B92C9-11D8-4B84-B2BD-8597A6232BFF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flipH="1" flipV="1">
              <a:off x="6597442" y="2673500"/>
              <a:ext cx="1889354" cy="184666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8A6CD7-8689-4EFE-8479-2FD270136EA3}"/>
                </a:ext>
              </a:extLst>
            </p:cNvPr>
            <p:cNvSpPr/>
            <p:nvPr/>
          </p:nvSpPr>
          <p:spPr>
            <a:xfrm>
              <a:off x="6464092" y="260682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A2935E-4ACF-4B33-BFB3-6CD7610D4EFF}"/>
                </a:ext>
              </a:extLst>
            </p:cNvPr>
            <p:cNvSpPr txBox="1"/>
            <p:nvPr/>
          </p:nvSpPr>
          <p:spPr>
            <a:xfrm>
              <a:off x="9126324" y="2488834"/>
              <a:ext cx="1455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Slim and Trim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BE7A1-1CD6-49B2-B5D6-1A8BA7EFB795}"/>
                </a:ext>
              </a:extLst>
            </p:cNvPr>
            <p:cNvSpPr txBox="1"/>
            <p:nvPr/>
          </p:nvSpPr>
          <p:spPr>
            <a:xfrm>
              <a:off x="8391847" y="2920377"/>
              <a:ext cx="22881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Low </a:t>
              </a:r>
            </a:p>
            <a:p>
              <a:pPr algn="r"/>
              <a:r>
                <a:rPr lang="en-US" dirty="0"/>
                <a:t>“space complexity.”</a:t>
              </a:r>
            </a:p>
            <a:p>
              <a:pPr algn="r"/>
              <a:r>
                <a:rPr lang="en-US" dirty="0"/>
                <a:t>Computers have limited stack and heap space.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7ED46B-DE59-4EAB-93B4-120B51A831F9}"/>
                </a:ext>
              </a:extLst>
            </p:cNvPr>
            <p:cNvCxnSpPr/>
            <p:nvPr/>
          </p:nvCxnSpPr>
          <p:spPr>
            <a:xfrm>
              <a:off x="1121162" y="1770679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1AE160-8691-4D9E-A165-0048B0ABFB06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3198148" y="1770679"/>
              <a:ext cx="2159756" cy="672979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3E0132-9F5E-4E04-8604-A031C09BF4D3}"/>
                </a:ext>
              </a:extLst>
            </p:cNvPr>
            <p:cNvSpPr/>
            <p:nvPr/>
          </p:nvSpPr>
          <p:spPr>
            <a:xfrm>
              <a:off x="5338375" y="2424129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DC198F-3773-4331-80A2-6613B35B7AA3}"/>
                </a:ext>
              </a:extLst>
            </p:cNvPr>
            <p:cNvSpPr txBox="1"/>
            <p:nvPr/>
          </p:nvSpPr>
          <p:spPr>
            <a:xfrm>
              <a:off x="1035438" y="1401347"/>
              <a:ext cx="55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Fast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7FEBBE-76F8-40F1-8858-BE52ABBA714B}"/>
                </a:ext>
              </a:extLst>
            </p:cNvPr>
            <p:cNvSpPr txBox="1"/>
            <p:nvPr/>
          </p:nvSpPr>
          <p:spPr>
            <a:xfrm>
              <a:off x="1035438" y="1832890"/>
              <a:ext cx="2343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“time complexity.”</a:t>
              </a:r>
            </a:p>
            <a:p>
              <a:r>
                <a:rPr lang="en-US" dirty="0"/>
                <a:t>Users are impatient.</a:t>
              </a:r>
            </a:p>
            <a:p>
              <a:r>
                <a:rPr lang="en-US" dirty="0"/>
                <a:t>Time is finite.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2AF8D0-1475-4E4E-93E9-6365191DCB61}"/>
              </a:ext>
            </a:extLst>
          </p:cNvPr>
          <p:cNvSpPr txBox="1"/>
          <p:nvPr/>
        </p:nvSpPr>
        <p:spPr>
          <a:xfrm>
            <a:off x="151108" y="6423112"/>
            <a:ext cx="181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Image from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Pixabay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2018553" y="173037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1932829" y="136104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1932829" y="179259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2018553" y="378404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928066" y="34290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932829" y="379833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7908188" y="376781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281742" y="341277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7525780" y="1700298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7422996" y="1361047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7808708" y="1717237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559010" y="3782104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725F99D4-F069-4650-9E88-B8EAD6F9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10" y="1362027"/>
            <a:ext cx="4854454" cy="364084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88902-A926-4FAF-B41A-933B72A9167A}"/>
              </a:ext>
            </a:extLst>
          </p:cNvPr>
          <p:cNvSpPr txBox="1"/>
          <p:nvPr/>
        </p:nvSpPr>
        <p:spPr>
          <a:xfrm>
            <a:off x="151108" y="6423112"/>
            <a:ext cx="181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Image from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Pixabay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0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2891915" y="2249477"/>
            <a:ext cx="5239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788003" y="1807362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700202" y="219788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179829" y="3149956"/>
            <a:ext cx="1616625" cy="117809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76925" y="303613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551579" y="3477064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694958" y="2595206"/>
            <a:ext cx="1856621" cy="881858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581137" y="248138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925133" y="312201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162675" y="1409545"/>
            <a:ext cx="3006496" cy="9066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029325" y="224947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(for)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9202401" y="3491351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34518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30" y="1646462"/>
            <a:ext cx="52396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8003" y="1807362"/>
            <a:ext cx="703410" cy="5272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491413" y="179341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707245" y="3050443"/>
            <a:ext cx="1053128" cy="8709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740844" y="29366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6778883" y="4273581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4220914" y="3680154"/>
            <a:ext cx="2557969" cy="59342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4107093" y="356633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7152437" y="391853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01773" y="1419440"/>
            <a:ext cx="2867398" cy="826993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168423" y="217975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(while)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6429705" y="4287868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29" y="1646462"/>
            <a:ext cx="5691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33622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2271" y="1336229"/>
            <a:ext cx="1738202" cy="38575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4520473" y="165531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96689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39844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97516" y="2961952"/>
            <a:ext cx="1290879" cy="95658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968866" y="284813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8089148" y="449449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</p:cNvCxnSpPr>
          <p:nvPr/>
        </p:nvCxnSpPr>
        <p:spPr>
          <a:xfrm flipH="1" flipV="1">
            <a:off x="7000240" y="3375660"/>
            <a:ext cx="1088909" cy="111883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462702" y="413945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537300" y="2519009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90263" y="2527020"/>
            <a:ext cx="3147037" cy="12407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256913" y="258441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434516" y="217975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537300" y="2570700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(recursion)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466898" y="4508784"/>
            <a:ext cx="18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Recursive functions  have two update parts.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4F780A-CE3E-43E7-88B3-622C84695E75}"/>
              </a:ext>
            </a:extLst>
          </p:cNvPr>
          <p:cNvSpPr/>
          <p:nvPr/>
        </p:nvSpPr>
        <p:spPr>
          <a:xfrm>
            <a:off x="6560925" y="3084520"/>
            <a:ext cx="362389" cy="581347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448870" y="1557971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Recursion is Stack Heavy but Flexible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0D56BA-8680-4D3C-A296-4F45456A14B2}"/>
              </a:ext>
            </a:extLst>
          </p:cNvPr>
          <p:cNvSpPr txBox="1"/>
          <p:nvPr/>
        </p:nvSpPr>
        <p:spPr>
          <a:xfrm>
            <a:off x="685547" y="184036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59958-77A1-4A4C-8EDE-9EE05BA001C1}"/>
              </a:ext>
            </a:extLst>
          </p:cNvPr>
          <p:cNvSpPr txBox="1"/>
          <p:nvPr/>
        </p:nvSpPr>
        <p:spPr>
          <a:xfrm>
            <a:off x="922224" y="2122759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8196A-DCC3-4B20-A82F-4FBF1583AE0F}"/>
              </a:ext>
            </a:extLst>
          </p:cNvPr>
          <p:cNvSpPr txBox="1"/>
          <p:nvPr/>
        </p:nvSpPr>
        <p:spPr>
          <a:xfrm>
            <a:off x="1588711" y="275553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7628FB-AF15-4D46-BABA-1F9422532AB3}"/>
              </a:ext>
            </a:extLst>
          </p:cNvPr>
          <p:cNvCxnSpPr>
            <a:cxnSpLocks/>
          </p:cNvCxnSpPr>
          <p:nvPr/>
        </p:nvCxnSpPr>
        <p:spPr>
          <a:xfrm flipH="1">
            <a:off x="8722618" y="1266810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F6BEF9-292C-4349-8B8D-0881DB32863A}"/>
              </a:ext>
            </a:extLst>
          </p:cNvPr>
          <p:cNvSpPr txBox="1"/>
          <p:nvPr/>
        </p:nvSpPr>
        <p:spPr>
          <a:xfrm>
            <a:off x="9945990" y="92755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 Heavy!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1E53-1401-4D8E-B8BF-5511F8DCC9DE}"/>
              </a:ext>
            </a:extLst>
          </p:cNvPr>
          <p:cNvSpPr txBox="1"/>
          <p:nvPr/>
        </p:nvSpPr>
        <p:spPr>
          <a:xfrm>
            <a:off x="8844818" y="1283749"/>
            <a:ext cx="241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If we go too deep, or we have a bad stopping condition, we get a stack overflow exception.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3D7BC8-8A86-4FC2-95C7-EABC5C4C050F}"/>
              </a:ext>
            </a:extLst>
          </p:cNvPr>
          <p:cNvCxnSpPr>
            <a:cxnSpLocks/>
          </p:cNvCxnSpPr>
          <p:nvPr/>
        </p:nvCxnSpPr>
        <p:spPr>
          <a:xfrm flipH="1">
            <a:off x="8722617" y="3726853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696DBA-0543-470E-A5BF-DE9409CB3AE8}"/>
              </a:ext>
            </a:extLst>
          </p:cNvPr>
          <p:cNvSpPr txBox="1"/>
          <p:nvPr/>
        </p:nvSpPr>
        <p:spPr>
          <a:xfrm>
            <a:off x="10194619" y="3374460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Flexibile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5C22F-270B-4098-912F-85BACF139A27}"/>
              </a:ext>
            </a:extLst>
          </p:cNvPr>
          <p:cNvSpPr txBox="1"/>
          <p:nvPr/>
        </p:nvSpPr>
        <p:spPr>
          <a:xfrm>
            <a:off x="8844817" y="3743792"/>
            <a:ext cx="241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Recursion can easily handle non-linear data structures.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AC78A1-935A-40E2-AA96-9AA0791DB288}"/>
              </a:ext>
            </a:extLst>
          </p:cNvPr>
          <p:cNvCxnSpPr/>
          <p:nvPr/>
        </p:nvCxnSpPr>
        <p:spPr>
          <a:xfrm>
            <a:off x="534594" y="1294528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C5336C-1F7E-4316-8BE8-0417C0826B43}"/>
              </a:ext>
            </a:extLst>
          </p:cNvPr>
          <p:cNvSpPr txBox="1"/>
          <p:nvPr/>
        </p:nvSpPr>
        <p:spPr>
          <a:xfrm>
            <a:off x="448870" y="92519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358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636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61</cp:revision>
  <dcterms:created xsi:type="dcterms:W3CDTF">2019-02-06T17:03:21Z</dcterms:created>
  <dcterms:modified xsi:type="dcterms:W3CDTF">2020-09-11T20:14:40Z</dcterms:modified>
</cp:coreProperties>
</file>