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9" autoAdjust="0"/>
    <p:restoredTop sz="94660"/>
  </p:normalViewPr>
  <p:slideViewPr>
    <p:cSldViewPr snapToGrid="0">
      <p:cViewPr varScale="1">
        <p:scale>
          <a:sx n="96" d="100"/>
          <a:sy n="96" d="100"/>
        </p:scale>
        <p:origin x="77" y="2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6EC3-CE35-4ACD-AF73-5FDA748B6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50E88-DA56-4F03-9216-D99566A09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791D4-149E-490F-95FE-03BB6CCC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B1-7CDC-4910-A3C0-4A8029069E4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B8823-3362-4BBF-B982-6A1CDE37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B49D5-DC2A-43BB-9C9D-074892B5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486C-D330-4121-ADD6-40BDC380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4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081E-50FE-43A2-80E9-70A7A026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9A1BD-1D56-41EB-994E-79C552A3E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05518-3D98-4BD0-A5E7-381CEAAF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B1-7CDC-4910-A3C0-4A8029069E4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86CE4-89FC-4C5C-8975-CFAAE56D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FC1D5-1AA6-4076-837E-9A4A690C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486C-D330-4121-ADD6-40BDC380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0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FB1D34-21C4-4B3D-9DBB-B12EC48C2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EF036-32A0-4CC4-BDED-18CF86F0B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F5A2B-48A3-46C9-BF2F-6DAC76530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B1-7CDC-4910-A3C0-4A8029069E4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8C3D-DDA2-4627-A5FA-D5DAC97F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F645B-02C1-40D9-BD73-DC47ED61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486C-D330-4121-ADD6-40BDC380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7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BE36-1BCF-4249-AE44-DDA348645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F780-45C7-41D8-9DEA-93D37FD0E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BB53D-0206-48EA-AE71-1FAA635C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B1-7CDC-4910-A3C0-4A8029069E4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9F5BB-9ED4-459F-ABC3-BD931119C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89D5-AB4C-48E8-8DA5-531373B4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486C-D330-4121-ADD6-40BDC380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BF9D-23A4-459A-8880-83482A9F9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74CD2-E406-4D98-A0AC-0569DBF69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EBEA3-E902-4FBF-8061-701F432A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B1-7CDC-4910-A3C0-4A8029069E4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0469F-82C2-49BF-B1E3-EFAEEE4C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607AB-5635-4549-8CE3-537D5597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486C-D330-4121-ADD6-40BDC380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3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ABAA-EB74-4DD2-9230-C62F2DEA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22815-D429-4F55-ACDC-83E12E800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A6924-38C9-43E7-8B48-382337EC9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DBBF7-D803-4498-836A-BB191BEE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B1-7CDC-4910-A3C0-4A8029069E4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003D0-6338-4106-A7CE-0AEAE1B2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7B905-B4CB-4E2B-86B5-B5E96A8C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486C-D330-4121-ADD6-40BDC380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8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810F-A96C-450E-B1AB-640D67F8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285C6-37A6-4119-9682-CA8F729BC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6482C-DE55-4E63-92ED-7F608D20A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34F76-252D-4E04-9547-4302FE0A7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DF38D-13BF-478F-B676-F9CE44FBC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FF6AF-0E8B-4610-98E7-5F6C53C9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B1-7CDC-4910-A3C0-4A8029069E4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D976D-141D-44E8-86F4-F31B64D84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5F039-92B2-4D4C-9B89-6AC5102C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486C-D330-4121-ADD6-40BDC380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1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154F-B271-4546-88C6-B4D07953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3D3B46-DA8B-4033-886C-CE7C516D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B1-7CDC-4910-A3C0-4A8029069E4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61E2A-C073-4982-BA63-154EC308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6A931-7EF8-422C-9C13-3C88A5EB2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486C-D330-4121-ADD6-40BDC380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5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1D3CE-CAC1-4B23-9598-AE3B9DBA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B1-7CDC-4910-A3C0-4A8029069E4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AD779-22E0-4FC5-9A0E-6DA827AB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5A58F-024D-496B-84E3-8AAFB68B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486C-D330-4121-ADD6-40BDC380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2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2EB9-A468-43BA-B15A-150B2E409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BC8B2-E6B7-43BD-AFF1-FC3897FE3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160EC-84B7-4AC0-8059-65B6A4E8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DEE70-571E-467C-AAA4-1848A6FD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B1-7CDC-4910-A3C0-4A8029069E4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616DF-78AB-4FCC-BCA8-77F05577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71340-B8FE-42DC-ADA8-CDA96002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486C-D330-4121-ADD6-40BDC380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6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B671-4060-4A6A-B843-6B4F7B8E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B20D09-2B03-4D8B-9478-F0D37F077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844E7-48F4-4A92-AD44-0254DED78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6C96C-BF4C-4D26-8BF4-F5839BA5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B1-7CDC-4910-A3C0-4A8029069E4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C0B85-87B4-454D-BE32-A8842FBC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4FFA6-F420-49F8-9912-273395FB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486C-D330-4121-ADD6-40BDC380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5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0E00B-279A-4DD5-BA1A-9DEAA689E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D641F-927D-494F-A259-AC9FCDDAF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31B5-BC3C-4846-A3ED-0DE073FA3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D3CB1-7CDC-4910-A3C0-4A8029069E4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ACF52-9622-4CE6-914A-ED59CBFAA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58836-C135-4BC5-97C0-021F95991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1486C-D330-4121-ADD6-40BDC380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0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2129D-9067-48DA-9988-6D29AAA49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999C5-FD0A-49A8-B151-44E90AE6DB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3320, Fall 2020</a:t>
            </a:r>
          </a:p>
          <a:p>
            <a:r>
              <a:rPr lang="en-US" dirty="0"/>
              <a:t>B. Ricks, PhD</a:t>
            </a:r>
          </a:p>
        </p:txBody>
      </p:sp>
    </p:spTree>
    <p:extLst>
      <p:ext uri="{BB962C8B-B14F-4D97-AF65-F5344CB8AC3E}">
        <p14:creationId xmlns:p14="http://schemas.microsoft.com/office/powerpoint/2010/main" val="39249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94D6A9-88CA-4787-8AED-4EA6C4EA2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302649"/>
              </p:ext>
            </p:extLst>
          </p:nvPr>
        </p:nvGraphicFramePr>
        <p:xfrm>
          <a:off x="838200" y="2771103"/>
          <a:ext cx="433810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C454C2-8767-43EF-A20E-3BBEE320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651594"/>
              </p:ext>
            </p:extLst>
          </p:nvPr>
        </p:nvGraphicFramePr>
        <p:xfrm>
          <a:off x="5176300" y="2771103"/>
          <a:ext cx="433810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A956335F-BC3B-4C58-96A3-FE67232E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3038E1E-4106-4E7F-ACAC-C46D61AD2B5A}"/>
              </a:ext>
            </a:extLst>
          </p:cNvPr>
          <p:cNvSpPr/>
          <p:nvPr/>
        </p:nvSpPr>
        <p:spPr>
          <a:xfrm rot="10800000">
            <a:off x="5309936" y="3826041"/>
            <a:ext cx="641684" cy="778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0F6C550-47BF-4120-8727-13A591CDC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824383"/>
              </p:ext>
            </p:extLst>
          </p:nvPr>
        </p:nvGraphicFramePr>
        <p:xfrm>
          <a:off x="838200" y="4215062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7B04DF7-3EA9-45E7-93C9-502C1A1D3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352647"/>
              </p:ext>
            </p:extLst>
          </p:nvPr>
        </p:nvGraphicFramePr>
        <p:xfrm>
          <a:off x="6355394" y="4207040"/>
          <a:ext cx="472168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7620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867620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867620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867620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  <a:gridCol w="1251200">
                  <a:extLst>
                    <a:ext uri="{9D8B030D-6E8A-4147-A177-3AD203B41FA5}">
                      <a16:colId xmlns:a16="http://schemas.microsoft.com/office/drawing/2014/main" val="2392708328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CB8CB136-B60F-4BD6-8045-B2A9FA692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343499"/>
              </p:ext>
            </p:extLst>
          </p:nvPr>
        </p:nvGraphicFramePr>
        <p:xfrm>
          <a:off x="5011475" y="4314645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27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Down 7">
            <a:extLst>
              <a:ext uri="{FF2B5EF4-FFF2-40B4-BE49-F238E27FC236}">
                <a16:creationId xmlns:a16="http://schemas.microsoft.com/office/drawing/2014/main" id="{33038E1E-4106-4E7F-ACAC-C46D61AD2B5A}"/>
              </a:ext>
            </a:extLst>
          </p:cNvPr>
          <p:cNvSpPr/>
          <p:nvPr/>
        </p:nvSpPr>
        <p:spPr>
          <a:xfrm rot="10800000">
            <a:off x="2016452" y="1671530"/>
            <a:ext cx="641684" cy="778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0F6C550-47BF-4120-8727-13A591CDC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169130"/>
              </p:ext>
            </p:extLst>
          </p:nvPr>
        </p:nvGraphicFramePr>
        <p:xfrm>
          <a:off x="709863" y="645693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7B04DF7-3EA9-45E7-93C9-502C1A1D3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852400"/>
              </p:ext>
            </p:extLst>
          </p:nvPr>
        </p:nvGraphicFramePr>
        <p:xfrm>
          <a:off x="6227057" y="637671"/>
          <a:ext cx="472168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7620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867620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867620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867620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  <a:gridCol w="1251200">
                  <a:extLst>
                    <a:ext uri="{9D8B030D-6E8A-4147-A177-3AD203B41FA5}">
                      <a16:colId xmlns:a16="http://schemas.microsoft.com/office/drawing/2014/main" val="2392708328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CB8CB136-B60F-4BD6-8045-B2A9FA692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592346"/>
              </p:ext>
            </p:extLst>
          </p:nvPr>
        </p:nvGraphicFramePr>
        <p:xfrm>
          <a:off x="4883138" y="745276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794547E2-1313-49FC-90B6-5E14474E8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839213"/>
              </p:ext>
            </p:extLst>
          </p:nvPr>
        </p:nvGraphicFramePr>
        <p:xfrm>
          <a:off x="709863" y="2365529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CE44FAC9-59EA-4263-B419-668076959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433170"/>
              </p:ext>
            </p:extLst>
          </p:nvPr>
        </p:nvGraphicFramePr>
        <p:xfrm>
          <a:off x="3296008" y="2436681"/>
          <a:ext cx="1084525" cy="843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84393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4E1BAD71-CB49-4DD6-BD8A-1A560CBE8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962399"/>
              </p:ext>
            </p:extLst>
          </p:nvPr>
        </p:nvGraphicFramePr>
        <p:xfrm>
          <a:off x="2016451" y="2337455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sp>
        <p:nvSpPr>
          <p:cNvPr id="15" name="Arrow: Down 14">
            <a:extLst>
              <a:ext uri="{FF2B5EF4-FFF2-40B4-BE49-F238E27FC236}">
                <a16:creationId xmlns:a16="http://schemas.microsoft.com/office/drawing/2014/main" id="{E96F2DF4-84E8-4A6D-A1D4-8FBC32B2B310}"/>
              </a:ext>
            </a:extLst>
          </p:cNvPr>
          <p:cNvSpPr/>
          <p:nvPr/>
        </p:nvSpPr>
        <p:spPr>
          <a:xfrm rot="10800000">
            <a:off x="8016424" y="1671530"/>
            <a:ext cx="641684" cy="778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92C96AC2-4E5A-41B2-BA87-29A3E1649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490319"/>
              </p:ext>
            </p:extLst>
          </p:nvPr>
        </p:nvGraphicFramePr>
        <p:xfrm>
          <a:off x="7811469" y="2354357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13BA7972-18B2-41E6-A3B7-4DC285B71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22662"/>
              </p:ext>
            </p:extLst>
          </p:nvPr>
        </p:nvGraphicFramePr>
        <p:xfrm>
          <a:off x="6244826" y="2337455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E0F58CC-2881-4E29-B3E3-3305C81FA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210222"/>
              </p:ext>
            </p:extLst>
          </p:nvPr>
        </p:nvGraphicFramePr>
        <p:xfrm>
          <a:off x="9193644" y="2337455"/>
          <a:ext cx="257324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7577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747577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  <a:gridCol w="1078086">
                  <a:extLst>
                    <a:ext uri="{9D8B030D-6E8A-4147-A177-3AD203B41FA5}">
                      <a16:colId xmlns:a16="http://schemas.microsoft.com/office/drawing/2014/main" val="2392708328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82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794547E2-1313-49FC-90B6-5E14474E8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741429"/>
              </p:ext>
            </p:extLst>
          </p:nvPr>
        </p:nvGraphicFramePr>
        <p:xfrm>
          <a:off x="477252" y="753298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CE44FAC9-59EA-4263-B419-668076959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221671"/>
              </p:ext>
            </p:extLst>
          </p:nvPr>
        </p:nvGraphicFramePr>
        <p:xfrm>
          <a:off x="3063397" y="824450"/>
          <a:ext cx="1084525" cy="843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8439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4E1BAD71-CB49-4DD6-BD8A-1A560CBE8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443465"/>
              </p:ext>
            </p:extLst>
          </p:nvPr>
        </p:nvGraphicFramePr>
        <p:xfrm>
          <a:off x="1783840" y="725224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sp>
        <p:nvSpPr>
          <p:cNvPr id="15" name="Arrow: Down 14">
            <a:extLst>
              <a:ext uri="{FF2B5EF4-FFF2-40B4-BE49-F238E27FC236}">
                <a16:creationId xmlns:a16="http://schemas.microsoft.com/office/drawing/2014/main" id="{E96F2DF4-84E8-4A6D-A1D4-8FBC32B2B310}"/>
              </a:ext>
            </a:extLst>
          </p:cNvPr>
          <p:cNvSpPr/>
          <p:nvPr/>
        </p:nvSpPr>
        <p:spPr>
          <a:xfrm rot="10800000">
            <a:off x="8075079" y="1859167"/>
            <a:ext cx="641684" cy="778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92C96AC2-4E5A-41B2-BA87-29A3E1649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900395"/>
              </p:ext>
            </p:extLst>
          </p:nvPr>
        </p:nvGraphicFramePr>
        <p:xfrm>
          <a:off x="5936628" y="817467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13BA7972-18B2-41E6-A3B7-4DC285B71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264621"/>
              </p:ext>
            </p:extLst>
          </p:nvPr>
        </p:nvGraphicFramePr>
        <p:xfrm>
          <a:off x="4369985" y="800565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E0F58CC-2881-4E29-B3E3-3305C81FA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285755"/>
              </p:ext>
            </p:extLst>
          </p:nvPr>
        </p:nvGraphicFramePr>
        <p:xfrm>
          <a:off x="7318803" y="800565"/>
          <a:ext cx="257324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7577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747577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  <a:gridCol w="1078086">
                  <a:extLst>
                    <a:ext uri="{9D8B030D-6E8A-4147-A177-3AD203B41FA5}">
                      <a16:colId xmlns:a16="http://schemas.microsoft.com/office/drawing/2014/main" val="2392708328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76E5DA36-59F1-4298-B1AD-B153725E1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814767"/>
              </p:ext>
            </p:extLst>
          </p:nvPr>
        </p:nvGraphicFramePr>
        <p:xfrm>
          <a:off x="7853658" y="2595387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B12BFA6E-5FD8-467F-A362-4F06A6282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904373"/>
              </p:ext>
            </p:extLst>
          </p:nvPr>
        </p:nvGraphicFramePr>
        <p:xfrm>
          <a:off x="6393826" y="2595387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0D0A1E03-32F3-462A-9454-138834E63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047543"/>
              </p:ext>
            </p:extLst>
          </p:nvPr>
        </p:nvGraphicFramePr>
        <p:xfrm>
          <a:off x="9313490" y="2595387"/>
          <a:ext cx="1084526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2263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542263">
                  <a:extLst>
                    <a:ext uri="{9D8B030D-6E8A-4147-A177-3AD203B41FA5}">
                      <a16:colId xmlns:a16="http://schemas.microsoft.com/office/drawing/2014/main" val="2785155131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sp>
        <p:nvSpPr>
          <p:cNvPr id="22" name="Arrow: Down 21">
            <a:extLst>
              <a:ext uri="{FF2B5EF4-FFF2-40B4-BE49-F238E27FC236}">
                <a16:creationId xmlns:a16="http://schemas.microsoft.com/office/drawing/2014/main" id="{5CA4EAE3-775C-47F5-8C0C-1EF1C45060AE}"/>
              </a:ext>
            </a:extLst>
          </p:cNvPr>
          <p:cNvSpPr/>
          <p:nvPr/>
        </p:nvSpPr>
        <p:spPr>
          <a:xfrm rot="10800000">
            <a:off x="9855753" y="3612167"/>
            <a:ext cx="641684" cy="778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41136A55-0D37-44E5-8729-898937FFA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307376"/>
              </p:ext>
            </p:extLst>
          </p:nvPr>
        </p:nvGraphicFramePr>
        <p:xfrm>
          <a:off x="9634332" y="4344775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E5F42A18-ACA7-4DB5-9EA6-F7E03C1DF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318966"/>
              </p:ext>
            </p:extLst>
          </p:nvPr>
        </p:nvGraphicFramePr>
        <p:xfrm>
          <a:off x="8280694" y="4344775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E30AA5E6-9F37-42D3-B083-C571EAD22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395694"/>
              </p:ext>
            </p:extLst>
          </p:nvPr>
        </p:nvGraphicFramePr>
        <p:xfrm>
          <a:off x="10967510" y="4344775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407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20645-88ED-4A3B-A05B-038FF977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of Quicksort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3B529-CB5C-4594-97E9-7DEA8DC58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across the list on the first step and remaining steps.</a:t>
            </a:r>
          </a:p>
          <a:p>
            <a:pPr lvl="1"/>
            <a:r>
              <a:rPr lang="en-US" dirty="0"/>
              <a:t>This part is O(n)</a:t>
            </a:r>
          </a:p>
          <a:p>
            <a:r>
              <a:rPr lang="en-US" dirty="0"/>
              <a:t>How many times do I have to go across my list?</a:t>
            </a:r>
          </a:p>
        </p:txBody>
      </p:sp>
    </p:spTree>
    <p:extLst>
      <p:ext uri="{BB962C8B-B14F-4D97-AF65-F5344CB8AC3E}">
        <p14:creationId xmlns:p14="http://schemas.microsoft.com/office/powerpoint/2010/main" val="238774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20645-88ED-4A3B-A05B-038FF977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of Quicksort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3B529-CB5C-4594-97E9-7DEA8DC58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across the list on the first step and remaining steps.</a:t>
            </a:r>
          </a:p>
          <a:p>
            <a:pPr lvl="1"/>
            <a:r>
              <a:rPr lang="en-US" dirty="0"/>
              <a:t>This part is O(n)</a:t>
            </a:r>
          </a:p>
          <a:p>
            <a:r>
              <a:rPr lang="en-US" dirty="0"/>
              <a:t>How many times do I have to go across my list?</a:t>
            </a:r>
          </a:p>
          <a:p>
            <a:r>
              <a:rPr lang="en-US" dirty="0"/>
              <a:t>In the worst case, quicksort is O(n^2)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1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2EFE55-17B5-48F8-AD79-EACBA22E3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414858"/>
              </p:ext>
            </p:extLst>
          </p:nvPr>
        </p:nvGraphicFramePr>
        <p:xfrm>
          <a:off x="830179" y="541251"/>
          <a:ext cx="433810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3164E6C9-B04F-4319-821E-C6367EC805AF}"/>
              </a:ext>
            </a:extLst>
          </p:cNvPr>
          <p:cNvSpPr/>
          <p:nvPr/>
        </p:nvSpPr>
        <p:spPr>
          <a:xfrm rot="10800000">
            <a:off x="1008532" y="1467505"/>
            <a:ext cx="641684" cy="778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5697F4A-9BB5-435B-A7D9-9148D92B7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410561"/>
              </p:ext>
            </p:extLst>
          </p:nvPr>
        </p:nvGraphicFramePr>
        <p:xfrm>
          <a:off x="830179" y="2245547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C4D503EF-BCF9-4016-8F01-3A2668BE8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867942"/>
              </p:ext>
            </p:extLst>
          </p:nvPr>
        </p:nvGraphicFramePr>
        <p:xfrm>
          <a:off x="2273969" y="2245547"/>
          <a:ext cx="325357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338289659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6D6E81F5-C8F9-439F-81E1-B1EEB2624957}"/>
              </a:ext>
            </a:extLst>
          </p:cNvPr>
          <p:cNvSpPr/>
          <p:nvPr/>
        </p:nvSpPr>
        <p:spPr>
          <a:xfrm rot="10800000">
            <a:off x="2492426" y="3199527"/>
            <a:ext cx="641684" cy="778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0379F29-045B-4915-AAD1-77470C904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176006"/>
              </p:ext>
            </p:extLst>
          </p:nvPr>
        </p:nvGraphicFramePr>
        <p:xfrm>
          <a:off x="2273969" y="3977570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0B2325B4-AC03-411F-A7E2-0A59E27BB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953860"/>
              </p:ext>
            </p:extLst>
          </p:nvPr>
        </p:nvGraphicFramePr>
        <p:xfrm>
          <a:off x="3576950" y="3977570"/>
          <a:ext cx="2169050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4151082063"/>
                    </a:ext>
                  </a:extLst>
                </a:gridCol>
                <a:gridCol w="1084525">
                  <a:extLst>
                    <a:ext uri="{9D8B030D-6E8A-4147-A177-3AD203B41FA5}">
                      <a16:colId xmlns:a16="http://schemas.microsoft.com/office/drawing/2014/main" val="1530332058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sp>
        <p:nvSpPr>
          <p:cNvPr id="13" name="Arrow: Down 12">
            <a:extLst>
              <a:ext uri="{FF2B5EF4-FFF2-40B4-BE49-F238E27FC236}">
                <a16:creationId xmlns:a16="http://schemas.microsoft.com/office/drawing/2014/main" id="{3E45288B-E78E-4A00-95C7-C2791A747AC7}"/>
              </a:ext>
            </a:extLst>
          </p:cNvPr>
          <p:cNvSpPr/>
          <p:nvPr/>
        </p:nvSpPr>
        <p:spPr>
          <a:xfrm rot="10800000">
            <a:off x="3900756" y="4931551"/>
            <a:ext cx="641684" cy="778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000BA60-030D-4276-B5A3-B5FBADA83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87223"/>
              </p:ext>
            </p:extLst>
          </p:nvPr>
        </p:nvGraphicFramePr>
        <p:xfrm>
          <a:off x="3679334" y="5709593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53D5B632-4F66-4639-A495-D23B76300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729905"/>
              </p:ext>
            </p:extLst>
          </p:nvPr>
        </p:nvGraphicFramePr>
        <p:xfrm>
          <a:off x="5011475" y="5709593"/>
          <a:ext cx="1084525" cy="926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525">
                  <a:extLst>
                    <a:ext uri="{9D8B030D-6E8A-4147-A177-3AD203B41FA5}">
                      <a16:colId xmlns:a16="http://schemas.microsoft.com/office/drawing/2014/main" val="2188825504"/>
                    </a:ext>
                  </a:extLst>
                </a:gridCol>
              </a:tblGrid>
              <a:tr h="926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79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551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149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Quicksort</vt:lpstr>
      <vt:lpstr>PowerPoint Presentation</vt:lpstr>
      <vt:lpstr>PowerPoint Presentation</vt:lpstr>
      <vt:lpstr>PowerPoint Presentation</vt:lpstr>
      <vt:lpstr>Big-O of Quicksort</vt:lpstr>
      <vt:lpstr>Big-O of Quicksort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Brian Ricks</dc:creator>
  <cp:lastModifiedBy>Brian Ricks</cp:lastModifiedBy>
  <cp:revision>6</cp:revision>
  <dcterms:created xsi:type="dcterms:W3CDTF">2020-12-09T17:28:16Z</dcterms:created>
  <dcterms:modified xsi:type="dcterms:W3CDTF">2020-12-11T18:51:33Z</dcterms:modified>
</cp:coreProperties>
</file>