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96" d="100"/>
          <a:sy n="96" d="100"/>
        </p:scale>
        <p:origin x="77" y="2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7112-EBB6-4BA4-8C45-5A27E911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B6076-7278-4B2F-98A7-DAFD585BE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61B1-5189-4790-8BA4-4E81B37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916A-7814-4553-9C76-4CF1881B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A6C9E-2DFF-421F-9FDB-BF345585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A5FE-DC1C-4A57-B3AD-C6417DF7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E40EE-1428-4255-B067-2F5940C59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16576-9EE3-4B0B-BCB8-DF984B76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6279-4A4D-4841-A0C9-171132DE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9109-3A17-4184-A066-829FCA61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5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32C44-3690-4AE9-A628-4286F5601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36F8F-095F-4AB7-9382-19826E2C8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242BF-6C2E-4E0A-BEB3-CF8F0270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F5CB-CEFE-4D58-9A79-69107EED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7F912-AFAF-454D-B909-73B7980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8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248B-0A83-4F42-A3EB-F45A712E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1170-847F-4EC0-99C9-49E740CB4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1A43-1F4D-41A6-ADA4-67013AAF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3DDC7-A21C-44EA-95C9-58A80519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841A-8239-4F57-B73E-81B42127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6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14BA-AB80-497F-82A8-26462DC2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3528E-8F64-47F3-BFEB-FF4D862DC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9376-FFD3-465F-B2A0-F7E7488F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740F-4AF0-4621-87D5-E5897657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D52B-00DE-46C6-A223-2DB8A024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4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CEAE-3690-4452-A9AC-383F49EC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8F4B-2677-4EF4-BB46-81BE16F95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6A73A-96AA-466C-864B-15F491AC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C2CBC-0CED-4A51-9D77-A51EDD5B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8644-A4A7-4A24-9DC7-09536E17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072AD-8E9E-427A-A654-879750C0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0DED-9C26-44D9-BFF8-F06D8E86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F794C-AA20-4328-AC55-D0F2F0FB4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F0E58-B479-48A1-AE12-8E0332BB0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B6B92-D5B7-41BF-A380-FFDED588D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F818B-7146-4F1F-B704-3E16E46CC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60245-CF85-45D3-B89B-B76B2D74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E6B59-2E3E-4148-886D-552D7E79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5ECD6-7FA3-47D9-96E2-DC09F2F7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5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24AD-ACDD-4239-84B4-5829DE52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FD51C-9AD8-40A7-B3E7-A7551F2D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B2482-6D0D-4E99-B7CA-1C6AE464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13CAC-BBD2-45E0-A209-2564178F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8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30226-06A0-4F74-875E-3B00DE11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AD91A-4D75-4A41-9F92-5E07DB51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7C12B-0D3D-4D7E-B7DD-88FDA077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6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0AA2-BA64-477C-B8CE-6D7C9424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5C0E-0A78-4999-895C-E1A744F5A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99002-2A28-41E3-A4B7-D37702C5C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AA565-DA29-41AB-BF2F-8333E5F3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3F454-9512-450B-9FF2-7D211665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4D8E8-AF0B-43F9-A3BB-EFF947B7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8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60CE-422E-4B4C-BAB1-51FC44C7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BF88A-1292-4836-8C7E-BB5096A86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17133-87C7-4746-8EEA-F3468AA3F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A76AF-9224-499C-8341-9EFF12CF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54E4-F532-4F3B-A879-4DEEA90CC87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5DC44-371D-4F06-89A6-43A01877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361D-6BE9-4221-A457-75A4FB9D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9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145C4-2BE3-4C9A-BD4D-C2EBD8A1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CE9C6-17E9-434D-AAF4-1AC52CCB6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FB0A6-3F7F-4DF0-993F-685F9C874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A54E4-F532-4F3B-A879-4DEEA90CC87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595BB-6721-4D6E-9A12-01467F919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746BC-E71A-4E51-B414-8867C8AC1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79F19-AC1C-493C-A960-2CDAB3DA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5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2EF3-10B0-4242-BFAB-E6B068F85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Bubble Sort In 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D5160-7DCE-4EB9-A6FC-B244608A5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3320</a:t>
            </a:r>
          </a:p>
          <a:p>
            <a:r>
              <a:rPr lang="en-US" dirty="0"/>
              <a:t>B. Ricks</a:t>
            </a:r>
            <a:r>
              <a:rPr lang="en-US"/>
              <a:t>, Fall 2020</a:t>
            </a:r>
          </a:p>
        </p:txBody>
      </p:sp>
    </p:spTree>
    <p:extLst>
      <p:ext uri="{BB962C8B-B14F-4D97-AF65-F5344CB8AC3E}">
        <p14:creationId xmlns:p14="http://schemas.microsoft.com/office/powerpoint/2010/main" val="258049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64D3-E478-4BC5-B939-BD5EC731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Pseudocode (simple 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A509-AB49-4EB6-9C7A-1B91D8D6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&lt; array.length-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(array[j] &gt; array[j+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swap(array[j], array[j+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64D3-E478-4BC5-B939-BD5EC731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Pseudocode (simple 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A509-AB49-4EB6-9C7A-1B91D8D6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&lt; array.length-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(array[j] &gt; array[j+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swap(array[j], array[j+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What is the Big-O?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64D3-E478-4BC5-B939-BD5EC731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Pseudocode (simple 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A509-AB49-4EB6-9C7A-1B91D8D6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&lt; array.length-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1-i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(array[j] &gt; array[j+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swap(array[j], array[j+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What is the Big-O?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21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1872-0E18-4EE2-9B30-6A8F3A0E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E3F919-11A9-43E3-8B26-256B2DA09C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E3F919-11A9-43E3-8B26-256B2DA09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55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181422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0F351CA-F5FA-44A1-BDE9-D85258FE7B5A}"/>
              </a:ext>
            </a:extLst>
          </p:cNvPr>
          <p:cNvSpPr/>
          <p:nvPr/>
        </p:nvSpPr>
        <p:spPr>
          <a:xfrm rot="10800000">
            <a:off x="1973911" y="1700463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4CFE624-B26B-41DC-AED6-D90A5A1490B5}"/>
              </a:ext>
            </a:extLst>
          </p:cNvPr>
          <p:cNvSpPr/>
          <p:nvPr/>
        </p:nvSpPr>
        <p:spPr>
          <a:xfrm rot="10800000">
            <a:off x="3152029" y="1700463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B274D-A9A8-4108-9864-9111DFBA52D2}"/>
              </a:ext>
            </a:extLst>
          </p:cNvPr>
          <p:cNvSpPr/>
          <p:nvPr/>
        </p:nvSpPr>
        <p:spPr>
          <a:xfrm>
            <a:off x="1814221" y="30765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AAE023-886B-42D7-93FB-DCD0836CA8BA}"/>
              </a:ext>
            </a:extLst>
          </p:cNvPr>
          <p:cNvSpPr/>
          <p:nvPr/>
        </p:nvSpPr>
        <p:spPr>
          <a:xfrm>
            <a:off x="2992339" y="30765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0021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1814221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2992339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0F351CA-F5FA-44A1-BDE9-D85258FE7B5A}"/>
              </a:ext>
            </a:extLst>
          </p:cNvPr>
          <p:cNvSpPr/>
          <p:nvPr/>
        </p:nvSpPr>
        <p:spPr>
          <a:xfrm rot="10800000">
            <a:off x="3152028" y="1700463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4CFE624-B26B-41DC-AED6-D90A5A1490B5}"/>
              </a:ext>
            </a:extLst>
          </p:cNvPr>
          <p:cNvSpPr/>
          <p:nvPr/>
        </p:nvSpPr>
        <p:spPr>
          <a:xfrm rot="10800000">
            <a:off x="4330147" y="1700463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AE64B-31DA-48CE-8468-9DB7B0E51A70}"/>
              </a:ext>
            </a:extLst>
          </p:cNvPr>
          <p:cNvSpPr/>
          <p:nvPr/>
        </p:nvSpPr>
        <p:spPr>
          <a:xfrm>
            <a:off x="2992339" y="30208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C5F2B-96B2-4375-ABCD-82568CE0D77A}"/>
              </a:ext>
            </a:extLst>
          </p:cNvPr>
          <p:cNvSpPr/>
          <p:nvPr/>
        </p:nvSpPr>
        <p:spPr>
          <a:xfrm>
            <a:off x="4170458" y="30208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9628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1814221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0F351CA-F5FA-44A1-BDE9-D85258FE7B5A}"/>
              </a:ext>
            </a:extLst>
          </p:cNvPr>
          <p:cNvSpPr/>
          <p:nvPr/>
        </p:nvSpPr>
        <p:spPr>
          <a:xfrm rot="10800000">
            <a:off x="5508265" y="1700463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4CFE624-B26B-41DC-AED6-D90A5A1490B5}"/>
              </a:ext>
            </a:extLst>
          </p:cNvPr>
          <p:cNvSpPr/>
          <p:nvPr/>
        </p:nvSpPr>
        <p:spPr>
          <a:xfrm rot="10800000">
            <a:off x="4330147" y="1700463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0D042D-062F-4471-94B4-AB49385C78B0}"/>
              </a:ext>
            </a:extLst>
          </p:cNvPr>
          <p:cNvSpPr txBox="1"/>
          <p:nvPr/>
        </p:nvSpPr>
        <p:spPr>
          <a:xfrm>
            <a:off x="4683318" y="3315694"/>
            <a:ext cx="100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42479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1814221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0F351CA-F5FA-44A1-BDE9-D85258FE7B5A}"/>
              </a:ext>
            </a:extLst>
          </p:cNvPr>
          <p:cNvSpPr/>
          <p:nvPr/>
        </p:nvSpPr>
        <p:spPr>
          <a:xfrm rot="10800000">
            <a:off x="5508265" y="1700463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4CFE624-B26B-41DC-AED6-D90A5A1490B5}"/>
              </a:ext>
            </a:extLst>
          </p:cNvPr>
          <p:cNvSpPr/>
          <p:nvPr/>
        </p:nvSpPr>
        <p:spPr>
          <a:xfrm rot="10800000">
            <a:off x="6686383" y="1700463"/>
            <a:ext cx="595022" cy="10988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BC136-49D0-417F-A1FF-605F501A15DA}"/>
              </a:ext>
            </a:extLst>
          </p:cNvPr>
          <p:cNvSpPr/>
          <p:nvPr/>
        </p:nvSpPr>
        <p:spPr>
          <a:xfrm>
            <a:off x="5353877" y="314425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FCDE8-EFEE-4E8D-8D3F-9A75ADD45360}"/>
              </a:ext>
            </a:extLst>
          </p:cNvPr>
          <p:cNvSpPr/>
          <p:nvPr/>
        </p:nvSpPr>
        <p:spPr>
          <a:xfrm>
            <a:off x="6526694" y="314425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4974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1814221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749AF-2E29-4859-B78A-2099217DAD9F}"/>
              </a:ext>
            </a:extLst>
          </p:cNvPr>
          <p:cNvSpPr txBox="1"/>
          <p:nvPr/>
        </p:nvSpPr>
        <p:spPr>
          <a:xfrm>
            <a:off x="1814221" y="2194560"/>
            <a:ext cx="620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 list sorted?</a:t>
            </a:r>
          </a:p>
          <a:p>
            <a:r>
              <a:rPr lang="en-US" dirty="0"/>
              <a:t>How many times do we need to do this process to sort the list?</a:t>
            </a:r>
          </a:p>
        </p:txBody>
      </p:sp>
    </p:spTree>
    <p:extLst>
      <p:ext uri="{BB962C8B-B14F-4D97-AF65-F5344CB8AC3E}">
        <p14:creationId xmlns:p14="http://schemas.microsoft.com/office/powerpoint/2010/main" val="219215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&gt;1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&gt;1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1814221" y="564543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&gt;1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&gt;1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749AF-2E29-4859-B78A-2099217DAD9F}"/>
              </a:ext>
            </a:extLst>
          </p:cNvPr>
          <p:cNvSpPr txBox="1"/>
          <p:nvPr/>
        </p:nvSpPr>
        <p:spPr>
          <a:xfrm>
            <a:off x="1814221" y="2194560"/>
            <a:ext cx="519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iterations to move the 1 to the beginning?</a:t>
            </a:r>
          </a:p>
        </p:txBody>
      </p:sp>
    </p:spTree>
    <p:extLst>
      <p:ext uri="{BB962C8B-B14F-4D97-AF65-F5344CB8AC3E}">
        <p14:creationId xmlns:p14="http://schemas.microsoft.com/office/powerpoint/2010/main" val="270281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&gt;1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&gt;1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1814221" y="564543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&gt;1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&gt;1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749AF-2E29-4859-B78A-2099217DAD9F}"/>
              </a:ext>
            </a:extLst>
          </p:cNvPr>
          <p:cNvSpPr txBox="1"/>
          <p:nvPr/>
        </p:nvSpPr>
        <p:spPr>
          <a:xfrm>
            <a:off x="1814221" y="2194560"/>
            <a:ext cx="519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iterations to move the 1 to the beginning?</a:t>
            </a:r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9E9E2873-7E00-4FA0-9C6C-536DB9849202}"/>
              </a:ext>
            </a:extLst>
          </p:cNvPr>
          <p:cNvSpPr/>
          <p:nvPr/>
        </p:nvSpPr>
        <p:spPr>
          <a:xfrm flipH="1">
            <a:off x="5804452" y="1645920"/>
            <a:ext cx="1202344" cy="445273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A69E89A4-FFAA-415C-BF06-28BADE96E252}"/>
              </a:ext>
            </a:extLst>
          </p:cNvPr>
          <p:cNvSpPr/>
          <p:nvPr/>
        </p:nvSpPr>
        <p:spPr>
          <a:xfrm flipH="1">
            <a:off x="4602108" y="1645920"/>
            <a:ext cx="1202344" cy="445273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BC0A93B4-0BAF-4259-B2E8-73CAFCBCD8DD}"/>
              </a:ext>
            </a:extLst>
          </p:cNvPr>
          <p:cNvSpPr/>
          <p:nvPr/>
        </p:nvSpPr>
        <p:spPr>
          <a:xfrm flipH="1">
            <a:off x="3399764" y="1645920"/>
            <a:ext cx="1202344" cy="445273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AF4686E5-7B9C-4B92-9A8D-F9A60E9EBAD9}"/>
              </a:ext>
            </a:extLst>
          </p:cNvPr>
          <p:cNvSpPr/>
          <p:nvPr/>
        </p:nvSpPr>
        <p:spPr>
          <a:xfrm flipH="1">
            <a:off x="2197420" y="1645919"/>
            <a:ext cx="1202344" cy="445273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4FADD0-36AB-4B58-8303-016A7FE07D01}"/>
              </a:ext>
            </a:extLst>
          </p:cNvPr>
          <p:cNvSpPr/>
          <p:nvPr/>
        </p:nvSpPr>
        <p:spPr>
          <a:xfrm>
            <a:off x="6182987" y="1558455"/>
            <a:ext cx="445273" cy="445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8B32B7-B6C8-4673-80A8-455719DE1AD4}"/>
              </a:ext>
            </a:extLst>
          </p:cNvPr>
          <p:cNvSpPr/>
          <p:nvPr/>
        </p:nvSpPr>
        <p:spPr>
          <a:xfrm>
            <a:off x="4980643" y="1558455"/>
            <a:ext cx="445273" cy="445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6103A8-1AD8-4F38-BA7B-2D7D0F4A81CA}"/>
              </a:ext>
            </a:extLst>
          </p:cNvPr>
          <p:cNvSpPr/>
          <p:nvPr/>
        </p:nvSpPr>
        <p:spPr>
          <a:xfrm>
            <a:off x="3778299" y="1558455"/>
            <a:ext cx="445273" cy="445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212500-39DB-4632-8157-98E1FD217D85}"/>
              </a:ext>
            </a:extLst>
          </p:cNvPr>
          <p:cNvSpPr/>
          <p:nvPr/>
        </p:nvSpPr>
        <p:spPr>
          <a:xfrm>
            <a:off x="2575955" y="1558452"/>
            <a:ext cx="445273" cy="445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162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E4C4-98E6-4ADC-BD55-66CDEC84AFC0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&gt;1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16A1-98AD-4600-AA4F-FE80E0C19153}"/>
              </a:ext>
            </a:extLst>
          </p:cNvPr>
          <p:cNvSpPr/>
          <p:nvPr/>
        </p:nvSpPr>
        <p:spPr>
          <a:xfrm>
            <a:off x="5614048" y="564543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&gt;1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666139-9192-4BAE-A087-289D0E55B9D6}"/>
              </a:ext>
            </a:extLst>
          </p:cNvPr>
          <p:cNvSpPr/>
          <p:nvPr/>
        </p:nvSpPr>
        <p:spPr>
          <a:xfrm>
            <a:off x="1814221" y="564543"/>
            <a:ext cx="914400" cy="914400"/>
          </a:xfrm>
          <a:prstGeom prst="rect">
            <a:avLst/>
          </a:prstGeom>
          <a:solidFill>
            <a:srgbClr val="4472C4">
              <a:alpha val="5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&gt;1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84EE9C-FF55-4923-918E-3987BF0ADE1B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2126E-06DD-4888-981B-6348D8B29DB4}"/>
              </a:ext>
            </a:extLst>
          </p:cNvPr>
          <p:cNvSpPr/>
          <p:nvPr/>
        </p:nvSpPr>
        <p:spPr>
          <a:xfrm>
            <a:off x="679216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749AF-2E29-4859-B78A-2099217DAD9F}"/>
              </a:ext>
            </a:extLst>
          </p:cNvPr>
          <p:cNvSpPr txBox="1"/>
          <p:nvPr/>
        </p:nvSpPr>
        <p:spPr>
          <a:xfrm>
            <a:off x="1791319" y="2679590"/>
            <a:ext cx="372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we have an array of length N?</a:t>
            </a:r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9E9E2873-7E00-4FA0-9C6C-536DB9849202}"/>
              </a:ext>
            </a:extLst>
          </p:cNvPr>
          <p:cNvSpPr/>
          <p:nvPr/>
        </p:nvSpPr>
        <p:spPr>
          <a:xfrm flipH="1">
            <a:off x="6069924" y="1645920"/>
            <a:ext cx="1202344" cy="445273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A69E89A4-FFAA-415C-BF06-28BADE96E252}"/>
              </a:ext>
            </a:extLst>
          </p:cNvPr>
          <p:cNvSpPr/>
          <p:nvPr/>
        </p:nvSpPr>
        <p:spPr>
          <a:xfrm flipH="1">
            <a:off x="4867580" y="1645920"/>
            <a:ext cx="1202344" cy="445273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BC0A93B4-0BAF-4259-B2E8-73CAFCBCD8DD}"/>
              </a:ext>
            </a:extLst>
          </p:cNvPr>
          <p:cNvSpPr/>
          <p:nvPr/>
        </p:nvSpPr>
        <p:spPr>
          <a:xfrm flipH="1">
            <a:off x="3399764" y="1645920"/>
            <a:ext cx="1202344" cy="445273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AF4686E5-7B9C-4B92-9A8D-F9A60E9EBAD9}"/>
              </a:ext>
            </a:extLst>
          </p:cNvPr>
          <p:cNvSpPr/>
          <p:nvPr/>
        </p:nvSpPr>
        <p:spPr>
          <a:xfrm flipH="1">
            <a:off x="2197420" y="1645919"/>
            <a:ext cx="1202344" cy="445273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4FADD0-36AB-4B58-8303-016A7FE07D01}"/>
              </a:ext>
            </a:extLst>
          </p:cNvPr>
          <p:cNvSpPr/>
          <p:nvPr/>
        </p:nvSpPr>
        <p:spPr>
          <a:xfrm>
            <a:off x="6448459" y="1558455"/>
            <a:ext cx="445273" cy="445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8B32B7-B6C8-4673-80A8-455719DE1AD4}"/>
              </a:ext>
            </a:extLst>
          </p:cNvPr>
          <p:cNvSpPr/>
          <p:nvPr/>
        </p:nvSpPr>
        <p:spPr>
          <a:xfrm>
            <a:off x="5246115" y="1558455"/>
            <a:ext cx="445273" cy="445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6103A8-1AD8-4F38-BA7B-2D7D0F4A81CA}"/>
              </a:ext>
            </a:extLst>
          </p:cNvPr>
          <p:cNvSpPr/>
          <p:nvPr/>
        </p:nvSpPr>
        <p:spPr>
          <a:xfrm>
            <a:off x="3778299" y="1558455"/>
            <a:ext cx="445273" cy="445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N-2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212500-39DB-4632-8157-98E1FD217D85}"/>
              </a:ext>
            </a:extLst>
          </p:cNvPr>
          <p:cNvSpPr/>
          <p:nvPr/>
        </p:nvSpPr>
        <p:spPr>
          <a:xfrm>
            <a:off x="2575955" y="1558452"/>
            <a:ext cx="445273" cy="4452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354371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381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Bubble Sort In 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Bubble Sort Pseudocode (simple version)</vt:lpstr>
      <vt:lpstr>Bubble Sort Pseudocode (simple version)</vt:lpstr>
      <vt:lpstr>Bubble Sort Pseudocode (simple version)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7</cp:revision>
  <dcterms:created xsi:type="dcterms:W3CDTF">2020-11-30T17:58:21Z</dcterms:created>
  <dcterms:modified xsi:type="dcterms:W3CDTF">2020-12-02T19:08:38Z</dcterms:modified>
</cp:coreProperties>
</file>